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9" r:id="rId3"/>
    <p:sldId id="262" r:id="rId4"/>
    <p:sldId id="266" r:id="rId5"/>
    <p:sldId id="265" r:id="rId6"/>
    <p:sldId id="276" r:id="rId7"/>
    <p:sldId id="277" r:id="rId8"/>
    <p:sldId id="278" r:id="rId9"/>
    <p:sldId id="267" r:id="rId10"/>
    <p:sldId id="270" r:id="rId11"/>
    <p:sldId id="268" r:id="rId12"/>
    <p:sldId id="274" r:id="rId13"/>
    <p:sldId id="275" r:id="rId14"/>
    <p:sldId id="272" r:id="rId15"/>
    <p:sldId id="273" r:id="rId16"/>
    <p:sldId id="271" r:id="rId17"/>
  </p:sldIdLst>
  <p:sldSz cx="12192000" cy="6858000"/>
  <p:notesSz cx="6858000" cy="9144000"/>
  <p:defaultTextStyle>
    <a:defPPr>
      <a:defRPr lang="en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746"/>
    <a:srgbClr val="DAD8D6"/>
    <a:srgbClr val="74B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6"/>
    <p:restoredTop sz="94757"/>
  </p:normalViewPr>
  <p:slideViewPr>
    <p:cSldViewPr snapToGrid="0" snapToObjects="1">
      <p:cViewPr>
        <p:scale>
          <a:sx n="132" d="100"/>
          <a:sy n="132" d="100"/>
        </p:scale>
        <p:origin x="27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75F8EA-E892-AE44-ADFE-3A59AC5D4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8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24C47-1106-A04A-848D-F2445046D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9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CDD0B-D142-0F4D-82CB-12C90BBF21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9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446B4F-9C5F-9646-93B3-C499F0B2E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6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3F2132-8422-A94C-83AB-BE7A106B65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D8027-85ED-084E-A3CE-7D81DD92F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0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64DC71-A54F-1946-985C-E6464A6E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B7723F-6F34-6740-AC9F-3853BBF3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8B328-F086-2642-8230-8164B9070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79F92-FAD0-1B46-92FE-946889893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62386-07F4-D241-B03B-D5A04DFE736E}" type="datetimeFigureOut">
              <a:rPr lang="en-AR" smtClean="0"/>
              <a:t>4/4/23</a:t>
            </a:fld>
            <a:endParaRPr lang="en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B6F14-8DE5-534B-A6A4-D43CAB0AF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4845A-9104-AA45-BF30-9AF91FEFB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7918-1718-0B42-BDFB-A45EEA95AA5F}" type="slidenum">
              <a:rPr lang="en-AR" smtClean="0"/>
              <a:t>‹Nº›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25413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4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12B521-1534-7E48-966E-802DCDF2E8A2}"/>
              </a:ext>
            </a:extLst>
          </p:cNvPr>
          <p:cNvSpPr txBox="1"/>
          <p:nvPr/>
        </p:nvSpPr>
        <p:spPr>
          <a:xfrm>
            <a:off x="1439648" y="1035275"/>
            <a:ext cx="5358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Riojana Book" pitchFamily="2" charset="77"/>
              </a:rPr>
              <a:t>Texto</a:t>
            </a:r>
            <a:r>
              <a:rPr lang="en-US" sz="3200" dirty="0">
                <a:solidFill>
                  <a:schemeClr val="bg1"/>
                </a:solidFill>
                <a:latin typeface="Riojana Book" pitchFamily="2" charset="77"/>
              </a:rPr>
              <a:t> para el </a:t>
            </a:r>
            <a:r>
              <a:rPr lang="en-US" sz="3200" dirty="0" err="1">
                <a:solidFill>
                  <a:schemeClr val="bg1"/>
                </a:solidFill>
                <a:latin typeface="Riojana Book" pitchFamily="2" charset="77"/>
              </a:rPr>
              <a:t>título</a:t>
            </a:r>
            <a:r>
              <a:rPr lang="en-US" sz="3200" dirty="0">
                <a:solidFill>
                  <a:schemeClr val="bg1"/>
                </a:solidFill>
                <a:latin typeface="Riojana Book" pitchFamily="2" charset="77"/>
              </a:rPr>
              <a:t> de </a:t>
            </a:r>
          </a:p>
          <a:p>
            <a:r>
              <a:rPr lang="en-US" sz="3200" b="1" dirty="0">
                <a:solidFill>
                  <a:schemeClr val="bg1"/>
                </a:solidFill>
                <a:latin typeface="Riojana SemiBold" pitchFamily="2" charset="77"/>
              </a:rPr>
              <a:t>la </a:t>
            </a:r>
            <a:r>
              <a:rPr lang="en-US" sz="3200" b="1" dirty="0" err="1">
                <a:solidFill>
                  <a:schemeClr val="bg1"/>
                </a:solidFill>
                <a:latin typeface="Riojana SemiBold" pitchFamily="2" charset="77"/>
              </a:rPr>
              <a:t>portada</a:t>
            </a:r>
            <a:r>
              <a:rPr lang="en-US" sz="3200" b="1" dirty="0">
                <a:solidFill>
                  <a:schemeClr val="bg1"/>
                </a:solidFill>
                <a:latin typeface="Riojana SemiBold" pitchFamily="2" charset="77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Riojana SemiBold" pitchFamily="2" charset="77"/>
              </a:rPr>
              <a:t>en</a:t>
            </a:r>
            <a:r>
              <a:rPr lang="en-US" sz="3200" b="1" dirty="0">
                <a:solidFill>
                  <a:schemeClr val="bg1"/>
                </a:solidFill>
                <a:latin typeface="Riojana SemiBold" pitchFamily="2" charset="77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Riojana SemiBold" pitchFamily="2" charset="77"/>
              </a:rPr>
              <a:t>tres</a:t>
            </a:r>
            <a:r>
              <a:rPr lang="en-US" sz="3200" b="1" dirty="0">
                <a:solidFill>
                  <a:schemeClr val="bg1"/>
                </a:solidFill>
                <a:latin typeface="Riojana SemiBold" pitchFamily="2" charset="77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Riojana SemiBold" pitchFamily="2" charset="77"/>
              </a:rPr>
              <a:t>líneas</a:t>
            </a:r>
            <a:r>
              <a:rPr lang="en-US" sz="3200" b="1" dirty="0">
                <a:solidFill>
                  <a:schemeClr val="bg1"/>
                </a:solidFill>
                <a:latin typeface="Riojana SemiBold" pitchFamily="2" charset="77"/>
              </a:rPr>
              <a:t> </a:t>
            </a:r>
          </a:p>
          <a:p>
            <a:r>
              <a:rPr lang="en-US" sz="3200" b="1" dirty="0">
                <a:solidFill>
                  <a:schemeClr val="bg1"/>
                </a:solidFill>
                <a:latin typeface="Riojana SemiBold" pitchFamily="2" charset="77"/>
              </a:rPr>
              <a:t>a modo de </a:t>
            </a:r>
            <a:r>
              <a:rPr lang="en-US" sz="3200" b="1" dirty="0" err="1">
                <a:solidFill>
                  <a:schemeClr val="bg1"/>
                </a:solidFill>
                <a:latin typeface="Riojana SemiBold" pitchFamily="2" charset="77"/>
              </a:rPr>
              <a:t>ejemplo</a:t>
            </a:r>
            <a:endParaRPr lang="en-AR" sz="3200" b="1" dirty="0">
              <a:solidFill>
                <a:schemeClr val="bg1"/>
              </a:solidFill>
              <a:latin typeface="Riojana Semi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70A5B-15FA-A34F-B0E4-A874993BA276}"/>
              </a:ext>
            </a:extLst>
          </p:cNvPr>
          <p:cNvSpPr txBox="1"/>
          <p:nvPr/>
        </p:nvSpPr>
        <p:spPr>
          <a:xfrm>
            <a:off x="1439649" y="2745773"/>
            <a:ext cx="4338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Riojana Book" pitchFamily="2" charset="77"/>
              </a:rPr>
              <a:t>Texto</a:t>
            </a:r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 para la </a:t>
            </a:r>
            <a:r>
              <a:rPr lang="en-US" dirty="0" err="1">
                <a:solidFill>
                  <a:schemeClr val="bg1"/>
                </a:solidFill>
                <a:latin typeface="Riojana Book" pitchFamily="2" charset="77"/>
              </a:rPr>
              <a:t>utilizar</a:t>
            </a:r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  <a:latin typeface="Riojana Book" pitchFamily="2" charset="77"/>
              </a:rPr>
              <a:t>como</a:t>
            </a:r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iojana Book" pitchFamily="2" charset="77"/>
              </a:rPr>
              <a:t>subtítulo</a:t>
            </a:r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iojana Book" pitchFamily="2" charset="77"/>
              </a:rPr>
              <a:t>en</a:t>
            </a:r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iojana Book" pitchFamily="2" charset="77"/>
              </a:rPr>
              <a:t>tres</a:t>
            </a:r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iojana Book" pitchFamily="2" charset="77"/>
              </a:rPr>
              <a:t>líneas</a:t>
            </a:r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a modo de </a:t>
            </a:r>
            <a:r>
              <a:rPr lang="en-US" dirty="0" err="1">
                <a:solidFill>
                  <a:schemeClr val="bg1"/>
                </a:solidFill>
                <a:latin typeface="Riojana Book" pitchFamily="2" charset="77"/>
              </a:rPr>
              <a:t>ejemplo</a:t>
            </a:r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 </a:t>
            </a:r>
            <a:endParaRPr lang="en-AR" dirty="0">
              <a:solidFill>
                <a:schemeClr val="bg1"/>
              </a:solidFill>
              <a:latin typeface="Riojana Book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8916ED-6371-F721-5FAF-861753403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998" y="5327075"/>
            <a:ext cx="1723723" cy="43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2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4B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F2D70D-C633-CE47-B407-13943557A86C}"/>
              </a:ext>
            </a:extLst>
          </p:cNvPr>
          <p:cNvSpPr txBox="1"/>
          <p:nvPr/>
        </p:nvSpPr>
        <p:spPr>
          <a:xfrm>
            <a:off x="1528504" y="1868438"/>
            <a:ext cx="9134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iojana Thin" pitchFamily="2" charset="77"/>
              </a:rPr>
              <a:t> “I </a:t>
            </a:r>
            <a:r>
              <a:rPr lang="en-US" sz="4800" dirty="0" err="1">
                <a:solidFill>
                  <a:schemeClr val="bg1"/>
                </a:solidFill>
                <a:latin typeface="Riojana Thin" pitchFamily="2" charset="77"/>
              </a:rPr>
              <a:t>nectisque</a:t>
            </a:r>
            <a:r>
              <a:rPr lang="en-US" sz="4800" dirty="0">
                <a:solidFill>
                  <a:schemeClr val="bg1"/>
                </a:solidFill>
                <a:latin typeface="Riojana Thin" pitchFamily="2" charset="77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Riojana Thin" pitchFamily="2" charset="77"/>
              </a:rPr>
              <a:t>acerum</a:t>
            </a:r>
            <a:r>
              <a:rPr lang="en-US" sz="4800" dirty="0">
                <a:solidFill>
                  <a:schemeClr val="bg1"/>
                </a:solidFill>
                <a:latin typeface="Riojana Thin" pitchFamily="2" charset="77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Riojana Thin" pitchFamily="2" charset="77"/>
              </a:rPr>
              <a:t>hiliate</a:t>
            </a:r>
            <a:r>
              <a:rPr lang="en-US" sz="4800" dirty="0">
                <a:solidFill>
                  <a:schemeClr val="bg1"/>
                </a:solidFill>
                <a:latin typeface="Riojana Thin" pitchFamily="2" charset="77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Riojana Thin" pitchFamily="2" charset="77"/>
              </a:rPr>
              <a:t>secaestrum</a:t>
            </a:r>
            <a:r>
              <a:rPr lang="en-US" sz="4800" dirty="0">
                <a:solidFill>
                  <a:schemeClr val="bg1"/>
                </a:solidFill>
                <a:latin typeface="Riojana Thin" pitchFamily="2" charset="77"/>
              </a:rPr>
              <a:t> nobis dem </a:t>
            </a:r>
            <a:r>
              <a:rPr lang="en-US" sz="4800" dirty="0" err="1">
                <a:solidFill>
                  <a:schemeClr val="bg1"/>
                </a:solidFill>
                <a:latin typeface="Riojana Thin" pitchFamily="2" charset="77"/>
              </a:rPr>
              <a:t>dolecto</a:t>
            </a:r>
            <a:r>
              <a:rPr lang="en-US" sz="4800" dirty="0">
                <a:solidFill>
                  <a:schemeClr val="bg1"/>
                </a:solidFill>
                <a:latin typeface="Riojana Thin" pitchFamily="2" charset="77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Riojana Thin" pitchFamily="2" charset="77"/>
              </a:rPr>
              <a:t>tes</a:t>
            </a:r>
            <a:r>
              <a:rPr lang="en-US" sz="4800" dirty="0">
                <a:solidFill>
                  <a:schemeClr val="bg1"/>
                </a:solidFill>
                <a:latin typeface="Riojana Thin" pitchFamily="2" charset="77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Riojana Thin" pitchFamily="2" charset="77"/>
              </a:rPr>
              <a:t>aut</a:t>
            </a:r>
            <a:r>
              <a:rPr lang="en-US" sz="4800" dirty="0">
                <a:solidFill>
                  <a:schemeClr val="bg1"/>
                </a:solidFill>
                <a:latin typeface="Riojana Thin" pitchFamily="2" charset="77"/>
              </a:rPr>
              <a:t> explant.”</a:t>
            </a:r>
            <a:endParaRPr lang="en-AR" sz="4800" dirty="0">
              <a:solidFill>
                <a:schemeClr val="bg1"/>
              </a:solidFill>
              <a:latin typeface="Riojana Thin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D3512-8CDF-5144-80C8-56E0354A7122}"/>
              </a:ext>
            </a:extLst>
          </p:cNvPr>
          <p:cNvSpPr txBox="1"/>
          <p:nvPr/>
        </p:nvSpPr>
        <p:spPr>
          <a:xfrm>
            <a:off x="1528504" y="4383765"/>
            <a:ext cx="913499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243746"/>
                </a:solidFill>
                <a:latin typeface="Riojana Book" pitchFamily="2" charset="77"/>
              </a:rPr>
              <a:t>Espacio </a:t>
            </a:r>
            <a:r>
              <a:rPr lang="en-US" sz="2000" dirty="0" err="1">
                <a:solidFill>
                  <a:srgbClr val="243746"/>
                </a:solidFill>
                <a:latin typeface="Riojana Book" pitchFamily="2" charset="77"/>
              </a:rPr>
              <a:t>destinado</a:t>
            </a:r>
            <a:r>
              <a:rPr lang="en-US" sz="2000" dirty="0">
                <a:solidFill>
                  <a:srgbClr val="243746"/>
                </a:solidFill>
                <a:latin typeface="Riojana Book" pitchFamily="2" charset="77"/>
              </a:rPr>
              <a:t> para </a:t>
            </a:r>
            <a:r>
              <a:rPr lang="en-US" sz="2000" dirty="0" err="1">
                <a:solidFill>
                  <a:srgbClr val="243746"/>
                </a:solidFill>
                <a:latin typeface="Riojana Book" pitchFamily="2" charset="77"/>
              </a:rPr>
              <a:t>texto</a:t>
            </a:r>
            <a:r>
              <a:rPr lang="en-US" sz="2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2000" dirty="0" err="1">
                <a:solidFill>
                  <a:srgbClr val="243746"/>
                </a:solidFill>
                <a:latin typeface="Riojana Book" pitchFamily="2" charset="77"/>
              </a:rPr>
              <a:t>secundario</a:t>
            </a:r>
            <a:r>
              <a:rPr lang="en-US" sz="2000" dirty="0">
                <a:solidFill>
                  <a:srgbClr val="243746"/>
                </a:solidFill>
                <a:latin typeface="Riojana Book" pitchFamily="2" charset="77"/>
              </a:rPr>
              <a:t> a modo de bajada</a:t>
            </a:r>
            <a:endParaRPr lang="en-AR" sz="2000" dirty="0">
              <a:solidFill>
                <a:srgbClr val="243746"/>
              </a:solidFill>
              <a:latin typeface="Riojana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097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6F395F-4402-1640-83FF-A95F3835B346}"/>
              </a:ext>
            </a:extLst>
          </p:cNvPr>
          <p:cNvSpPr txBox="1"/>
          <p:nvPr/>
        </p:nvSpPr>
        <p:spPr>
          <a:xfrm>
            <a:off x="964018" y="4448602"/>
            <a:ext cx="194281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I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nectisque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acerum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hiliate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secaestrum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nobis dolor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acea</a:t>
            </a:r>
            <a:endParaRPr lang="en-US" sz="1300" b="1" kern="5000" dirty="0">
              <a:solidFill>
                <a:srgbClr val="243746"/>
              </a:solidFill>
              <a:latin typeface="Riojana SemiBold" pitchFamily="2" charset="77"/>
            </a:endParaRPr>
          </a:p>
          <a:p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I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nectisque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acerum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hiliate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secaestrum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nobis dolor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acea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por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aperem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veribusam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que.</a:t>
            </a:r>
            <a:endParaRPr lang="en-AR" sz="1300" kern="5000" dirty="0">
              <a:solidFill>
                <a:srgbClr val="243746"/>
              </a:solidFill>
              <a:latin typeface="Riojana Book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0055BF-7CF1-0DE8-BE59-EC3802FF0D7E}"/>
              </a:ext>
            </a:extLst>
          </p:cNvPr>
          <p:cNvSpPr txBox="1"/>
          <p:nvPr/>
        </p:nvSpPr>
        <p:spPr>
          <a:xfrm>
            <a:off x="505611" y="656217"/>
            <a:ext cx="1869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243746"/>
                </a:solidFill>
                <a:effectLst/>
                <a:latin typeface="Riojana" pitchFamily="2" charset="77"/>
              </a:rPr>
              <a:t> ©La Rioja</a:t>
            </a:r>
            <a:r>
              <a:rPr lang="es-ES" sz="900" dirty="0">
                <a:solidFill>
                  <a:srgbClr val="243746"/>
                </a:solidFill>
                <a:effectLst/>
                <a:latin typeface="Riojana" pitchFamily="2" charset="77"/>
              </a:rPr>
              <a:t>  |  Nombre presentación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2534AD9-A2AC-77FC-AA1D-BDAC8E2CB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52" y="3421385"/>
            <a:ext cx="821611" cy="792613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D2744FDD-EB23-906A-AAA4-E4DA96377142}"/>
              </a:ext>
            </a:extLst>
          </p:cNvPr>
          <p:cNvSpPr txBox="1"/>
          <p:nvPr/>
        </p:nvSpPr>
        <p:spPr>
          <a:xfrm>
            <a:off x="3704009" y="4448602"/>
            <a:ext cx="194281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I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nectisque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acerum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hiliate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secaestrum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nobis dolor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acea</a:t>
            </a:r>
            <a:endParaRPr lang="en-US" sz="1300" b="1" kern="5000" dirty="0">
              <a:solidFill>
                <a:srgbClr val="243746"/>
              </a:solidFill>
              <a:latin typeface="Riojana SemiBold" pitchFamily="2" charset="77"/>
            </a:endParaRPr>
          </a:p>
          <a:p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I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nectisque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acerum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hiliate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secaestrum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nobis dolor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acea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por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aperem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veribusam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que.</a:t>
            </a:r>
            <a:endParaRPr lang="en-AR" sz="1300" kern="5000" dirty="0">
              <a:solidFill>
                <a:srgbClr val="243746"/>
              </a:solidFill>
              <a:latin typeface="Riojana Book" pitchFamily="2" charset="77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216944B-6577-54A5-C00B-593371C358B4}"/>
              </a:ext>
            </a:extLst>
          </p:cNvPr>
          <p:cNvSpPr txBox="1"/>
          <p:nvPr/>
        </p:nvSpPr>
        <p:spPr>
          <a:xfrm>
            <a:off x="6444000" y="4448602"/>
            <a:ext cx="194281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I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nectisque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acerum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hiliate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secaestrum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nobis dolor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acea</a:t>
            </a:r>
            <a:endParaRPr lang="en-US" sz="1300" b="1" kern="5000" dirty="0">
              <a:solidFill>
                <a:srgbClr val="243746"/>
              </a:solidFill>
              <a:latin typeface="Riojana SemiBold" pitchFamily="2" charset="77"/>
            </a:endParaRPr>
          </a:p>
          <a:p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I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nectisque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acerum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hiliate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secaestrum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nobis dolor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acea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por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aperem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veribusam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que.</a:t>
            </a:r>
            <a:endParaRPr lang="en-AR" sz="1300" kern="5000" dirty="0">
              <a:solidFill>
                <a:srgbClr val="243746"/>
              </a:solidFill>
              <a:latin typeface="Riojana Book" pitchFamily="2" charset="77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3EF2A0F1-FB77-85C2-F638-EC4B53414602}"/>
              </a:ext>
            </a:extLst>
          </p:cNvPr>
          <p:cNvSpPr txBox="1"/>
          <p:nvPr/>
        </p:nvSpPr>
        <p:spPr>
          <a:xfrm>
            <a:off x="9183992" y="4448602"/>
            <a:ext cx="194281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I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nectisque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acerum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hiliate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secaestrum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nobis dolor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acea</a:t>
            </a:r>
            <a:endParaRPr lang="en-US" sz="1300" b="1" kern="5000" dirty="0">
              <a:solidFill>
                <a:srgbClr val="243746"/>
              </a:solidFill>
              <a:latin typeface="Riojana SemiBold" pitchFamily="2" charset="77"/>
            </a:endParaRPr>
          </a:p>
          <a:p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I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nectisque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acerum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hiliate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secaestrum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nobis dolor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acea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por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aperem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veribusam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que.</a:t>
            </a:r>
            <a:endParaRPr lang="en-AR" sz="1300" kern="5000" dirty="0">
              <a:solidFill>
                <a:srgbClr val="243746"/>
              </a:solidFill>
              <a:latin typeface="Riojana Book" pitchFamily="2" charset="77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C9625FC-06D6-6E9F-CC6A-0A0195EA6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134" y="3526251"/>
            <a:ext cx="1031622" cy="68774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AAED54E-CF91-E4DC-F7EF-CA0004EE4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494" y="3420278"/>
            <a:ext cx="881911" cy="79372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B742E06-D3C0-EF9B-63ED-70AB49EF7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7450" y="3429000"/>
            <a:ext cx="674697" cy="867467"/>
          </a:xfrm>
          <a:prstGeom prst="rect">
            <a:avLst/>
          </a:prstGeom>
        </p:spPr>
      </p:pic>
      <p:sp>
        <p:nvSpPr>
          <p:cNvPr id="20" name="TextBox 1">
            <a:extLst>
              <a:ext uri="{FF2B5EF4-FFF2-40B4-BE49-F238E27FC236}">
                <a16:creationId xmlns:a16="http://schemas.microsoft.com/office/drawing/2014/main" id="{8A12F58F-D332-5745-1623-300A14BCC187}"/>
              </a:ext>
            </a:extLst>
          </p:cNvPr>
          <p:cNvSpPr txBox="1"/>
          <p:nvPr/>
        </p:nvSpPr>
        <p:spPr>
          <a:xfrm>
            <a:off x="964017" y="1158942"/>
            <a:ext cx="334925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243746"/>
                </a:solidFill>
                <a:latin typeface="Riojana SemiBold" pitchFamily="2" charset="77"/>
              </a:rPr>
              <a:t>Espacio </a:t>
            </a:r>
            <a:r>
              <a:rPr lang="en-US" sz="2600" b="1" dirty="0" err="1">
                <a:solidFill>
                  <a:srgbClr val="243746"/>
                </a:solidFill>
                <a:latin typeface="Riojana SemiBold" pitchFamily="2" charset="77"/>
              </a:rPr>
              <a:t>destinado</a:t>
            </a:r>
            <a:endParaRPr lang="en-US" sz="2600" b="1" dirty="0">
              <a:solidFill>
                <a:srgbClr val="243746"/>
              </a:solidFill>
              <a:latin typeface="Riojana SemiBold" pitchFamily="2" charset="77"/>
            </a:endParaRPr>
          </a:p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243746"/>
                </a:solidFill>
                <a:latin typeface="Riojana SemiBold" pitchFamily="2" charset="77"/>
              </a:rPr>
              <a:t>para un titular</a:t>
            </a:r>
            <a:endParaRPr lang="en-AR" sz="2600" b="1" dirty="0">
              <a:solidFill>
                <a:srgbClr val="243746"/>
              </a:solidFill>
              <a:latin typeface="Riojana SemiBold" pitchFamily="2" charset="77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9E7215FC-2370-7D16-D739-B107436658BE}"/>
              </a:ext>
            </a:extLst>
          </p:cNvPr>
          <p:cNvSpPr txBox="1"/>
          <p:nvPr/>
        </p:nvSpPr>
        <p:spPr>
          <a:xfrm>
            <a:off x="964017" y="1935177"/>
            <a:ext cx="30515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Espacio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destinado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para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texto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secundario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a modo de bajada</a:t>
            </a:r>
            <a:endParaRPr lang="en-AR" sz="2000" dirty="0">
              <a:solidFill>
                <a:srgbClr val="74BC1E"/>
              </a:solidFill>
              <a:latin typeface="Riojana Book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B8BA71C-E5D8-B6B0-A3D1-1AC69A05B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3509" y="652490"/>
            <a:ext cx="913533" cy="2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7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10055BF-7CF1-0DE8-BE59-EC3802FF0D7E}"/>
              </a:ext>
            </a:extLst>
          </p:cNvPr>
          <p:cNvSpPr txBox="1"/>
          <p:nvPr/>
        </p:nvSpPr>
        <p:spPr>
          <a:xfrm>
            <a:off x="505611" y="656217"/>
            <a:ext cx="1869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243746"/>
                </a:solidFill>
                <a:effectLst/>
                <a:latin typeface="Riojana" pitchFamily="2" charset="77"/>
              </a:rPr>
              <a:t> ©La Rioja</a:t>
            </a:r>
            <a:r>
              <a:rPr lang="es-ES" sz="900" dirty="0">
                <a:solidFill>
                  <a:srgbClr val="243746"/>
                </a:solidFill>
                <a:effectLst/>
                <a:latin typeface="Riojana" pitchFamily="2" charset="77"/>
              </a:rPr>
              <a:t>  |  Nombre presentación</a:t>
            </a: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F9782B5-0689-50B6-D9E1-A18AFCCCBDF6}"/>
              </a:ext>
            </a:extLst>
          </p:cNvPr>
          <p:cNvGrpSpPr/>
          <p:nvPr/>
        </p:nvGrpSpPr>
        <p:grpSpPr>
          <a:xfrm>
            <a:off x="2539895" y="2374454"/>
            <a:ext cx="7112210" cy="3833965"/>
            <a:chOff x="2012539" y="1671810"/>
            <a:chExt cx="8157297" cy="4397338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F50F2BAE-5466-B46C-AF2B-FB97B435D93E}"/>
                </a:ext>
              </a:extLst>
            </p:cNvPr>
            <p:cNvGrpSpPr/>
            <p:nvPr/>
          </p:nvGrpSpPr>
          <p:grpSpPr>
            <a:xfrm>
              <a:off x="2012539" y="3265546"/>
              <a:ext cx="2006754" cy="1167307"/>
              <a:chOff x="1812735" y="3787610"/>
              <a:chExt cx="2006754" cy="1167307"/>
            </a:xfrm>
          </p:grpSpPr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29308B5C-3846-ECBE-3C46-BD03F0743AD1}"/>
                  </a:ext>
                </a:extLst>
              </p:cNvPr>
              <p:cNvSpPr/>
              <p:nvPr/>
            </p:nvSpPr>
            <p:spPr>
              <a:xfrm>
                <a:off x="1812735" y="3787610"/>
                <a:ext cx="2006754" cy="1167307"/>
              </a:xfrm>
              <a:prstGeom prst="rect">
                <a:avLst/>
              </a:prstGeom>
              <a:solidFill>
                <a:srgbClr val="74BC1E">
                  <a:alpha val="4005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44000" rtlCol="0" anchor="b" anchorCtr="1"/>
              <a:lstStyle/>
              <a:p>
                <a:pPr algn="ctr"/>
                <a:r>
                  <a:rPr lang="es-ES" sz="1600" dirty="0" err="1">
                    <a:solidFill>
                      <a:srgbClr val="243746"/>
                    </a:solidFill>
                    <a:latin typeface="Riojana Book" pitchFamily="2" charset="77"/>
                  </a:rPr>
                  <a:t>Lorem</a:t>
                </a:r>
                <a:r>
                  <a:rPr lang="es-ES" sz="1600" dirty="0">
                    <a:solidFill>
                      <a:srgbClr val="243746"/>
                    </a:solidFill>
                    <a:latin typeface="Riojana Book" pitchFamily="2" charset="77"/>
                  </a:rPr>
                  <a:t> </a:t>
                </a:r>
                <a:r>
                  <a:rPr lang="es-ES" sz="1600" dirty="0" err="1">
                    <a:solidFill>
                      <a:srgbClr val="243746"/>
                    </a:solidFill>
                    <a:latin typeface="Riojana Book" pitchFamily="2" charset="77"/>
                  </a:rPr>
                  <a:t>ipsum</a:t>
                </a:r>
                <a:endParaRPr lang="es-ES" sz="1600" dirty="0">
                  <a:solidFill>
                    <a:srgbClr val="243746"/>
                  </a:solidFill>
                  <a:latin typeface="Riojana Book" pitchFamily="2" charset="77"/>
                </a:endParaRP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12534AD9-A2AC-77FC-AA1D-BDAC8E2CB3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5265" y="3910547"/>
                <a:ext cx="601695" cy="580459"/>
              </a:xfrm>
              <a:prstGeom prst="rect">
                <a:avLst/>
              </a:prstGeom>
            </p:spPr>
          </p:pic>
        </p:grp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45EBF31-4FAF-97A9-0723-D7A1E62F731F}"/>
                </a:ext>
              </a:extLst>
            </p:cNvPr>
            <p:cNvSpPr/>
            <p:nvPr/>
          </p:nvSpPr>
          <p:spPr>
            <a:xfrm>
              <a:off x="5092623" y="1671810"/>
              <a:ext cx="2006754" cy="673269"/>
            </a:xfrm>
            <a:prstGeom prst="rect">
              <a:avLst/>
            </a:prstGeom>
            <a:solidFill>
              <a:srgbClr val="243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err="1">
                  <a:latin typeface="Riojana SemiBold" pitchFamily="2" charset="77"/>
                </a:rPr>
                <a:t>Lorem</a:t>
              </a:r>
              <a:r>
                <a:rPr lang="es-ES" sz="1600" b="1" dirty="0">
                  <a:latin typeface="Riojana SemiBold" pitchFamily="2" charset="77"/>
                </a:rPr>
                <a:t> </a:t>
              </a:r>
              <a:r>
                <a:rPr lang="es-ES" sz="1600" b="1" dirty="0" err="1">
                  <a:latin typeface="Riojana SemiBold" pitchFamily="2" charset="77"/>
                </a:rPr>
                <a:t>ipsum</a:t>
              </a:r>
              <a:endParaRPr lang="es-ES" sz="1600" b="1" dirty="0">
                <a:latin typeface="Riojana SemiBold" pitchFamily="2" charset="77"/>
              </a:endParaRP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5B72B2C6-C471-B31E-3F5D-417190F92F56}"/>
                </a:ext>
              </a:extLst>
            </p:cNvPr>
            <p:cNvGrpSpPr/>
            <p:nvPr/>
          </p:nvGrpSpPr>
          <p:grpSpPr>
            <a:xfrm>
              <a:off x="5087810" y="3265546"/>
              <a:ext cx="2006754" cy="1167307"/>
              <a:chOff x="1812735" y="3787610"/>
              <a:chExt cx="2006754" cy="1167307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771E60B2-DB9B-DED3-3881-B239FBEC95AB}"/>
                  </a:ext>
                </a:extLst>
              </p:cNvPr>
              <p:cNvSpPr/>
              <p:nvPr/>
            </p:nvSpPr>
            <p:spPr>
              <a:xfrm>
                <a:off x="1812735" y="3787610"/>
                <a:ext cx="2006754" cy="1167307"/>
              </a:xfrm>
              <a:prstGeom prst="rect">
                <a:avLst/>
              </a:prstGeom>
              <a:solidFill>
                <a:srgbClr val="74BC1E">
                  <a:alpha val="4005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44000" rtlCol="0" anchor="b" anchorCtr="1"/>
              <a:lstStyle/>
              <a:p>
                <a:pPr algn="ctr"/>
                <a:r>
                  <a:rPr lang="es-ES" sz="1600" dirty="0" err="1">
                    <a:solidFill>
                      <a:srgbClr val="243746"/>
                    </a:solidFill>
                    <a:latin typeface="Riojana Book" pitchFamily="2" charset="77"/>
                  </a:rPr>
                  <a:t>Lorem</a:t>
                </a:r>
                <a:r>
                  <a:rPr lang="es-ES" sz="1600" dirty="0">
                    <a:solidFill>
                      <a:srgbClr val="243746"/>
                    </a:solidFill>
                    <a:latin typeface="Riojana Book" pitchFamily="2" charset="77"/>
                  </a:rPr>
                  <a:t> </a:t>
                </a:r>
                <a:r>
                  <a:rPr lang="es-ES" sz="1600" dirty="0" err="1">
                    <a:solidFill>
                      <a:srgbClr val="243746"/>
                    </a:solidFill>
                    <a:latin typeface="Riojana Book" pitchFamily="2" charset="77"/>
                  </a:rPr>
                  <a:t>ipsum</a:t>
                </a:r>
                <a:endParaRPr lang="es-ES" sz="1600" dirty="0">
                  <a:solidFill>
                    <a:srgbClr val="243746"/>
                  </a:solidFill>
                  <a:latin typeface="Riojana Book" pitchFamily="2" charset="77"/>
                </a:endParaRPr>
              </a:p>
            </p:txBody>
          </p:sp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02260985-CC34-19FA-9BB2-5DFDC88BA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5265" y="3910547"/>
                <a:ext cx="601695" cy="580459"/>
              </a:xfrm>
              <a:prstGeom prst="rect">
                <a:avLst/>
              </a:prstGeom>
            </p:spPr>
          </p:pic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D18D842F-8531-0DCA-93D3-A93111655FDA}"/>
                </a:ext>
              </a:extLst>
            </p:cNvPr>
            <p:cNvGrpSpPr/>
            <p:nvPr/>
          </p:nvGrpSpPr>
          <p:grpSpPr>
            <a:xfrm>
              <a:off x="8163082" y="3265546"/>
              <a:ext cx="2006754" cy="1167307"/>
              <a:chOff x="1812735" y="3787610"/>
              <a:chExt cx="2006754" cy="1167307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6BD09C16-BD23-EDBA-3CB8-073E3895448F}"/>
                  </a:ext>
                </a:extLst>
              </p:cNvPr>
              <p:cNvSpPr/>
              <p:nvPr/>
            </p:nvSpPr>
            <p:spPr>
              <a:xfrm>
                <a:off x="1812735" y="3787610"/>
                <a:ext cx="2006754" cy="1167307"/>
              </a:xfrm>
              <a:prstGeom prst="rect">
                <a:avLst/>
              </a:prstGeom>
              <a:solidFill>
                <a:srgbClr val="74BC1E">
                  <a:alpha val="4005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44000" rtlCol="0" anchor="b" anchorCtr="1"/>
              <a:lstStyle/>
              <a:p>
                <a:pPr algn="ctr"/>
                <a:r>
                  <a:rPr lang="es-ES" sz="1600" dirty="0" err="1">
                    <a:solidFill>
                      <a:srgbClr val="243746"/>
                    </a:solidFill>
                    <a:latin typeface="Riojana Book" pitchFamily="2" charset="77"/>
                  </a:rPr>
                  <a:t>Lorem</a:t>
                </a:r>
                <a:r>
                  <a:rPr lang="es-ES" sz="1600" dirty="0">
                    <a:solidFill>
                      <a:srgbClr val="243746"/>
                    </a:solidFill>
                    <a:latin typeface="Riojana Book" pitchFamily="2" charset="77"/>
                  </a:rPr>
                  <a:t> </a:t>
                </a:r>
                <a:r>
                  <a:rPr lang="es-ES" sz="1600" dirty="0" err="1">
                    <a:solidFill>
                      <a:srgbClr val="243746"/>
                    </a:solidFill>
                    <a:latin typeface="Riojana Book" pitchFamily="2" charset="77"/>
                  </a:rPr>
                  <a:t>ipsum</a:t>
                </a:r>
                <a:endParaRPr lang="es-ES" sz="1600" dirty="0">
                  <a:solidFill>
                    <a:srgbClr val="243746"/>
                  </a:solidFill>
                  <a:latin typeface="Riojana Book" pitchFamily="2" charset="77"/>
                </a:endParaRP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59E52910-71CE-4F45-C038-F2A9C4D45C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5265" y="3910547"/>
                <a:ext cx="601695" cy="580459"/>
              </a:xfrm>
              <a:prstGeom prst="rect">
                <a:avLst/>
              </a:prstGeom>
            </p:spPr>
          </p:pic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803A4EED-217E-0F1F-FE7D-8E223F50E628}"/>
                </a:ext>
              </a:extLst>
            </p:cNvPr>
            <p:cNvGrpSpPr/>
            <p:nvPr/>
          </p:nvGrpSpPr>
          <p:grpSpPr>
            <a:xfrm>
              <a:off x="2012539" y="4901841"/>
              <a:ext cx="2006754" cy="1167307"/>
              <a:chOff x="1812735" y="4940342"/>
              <a:chExt cx="2006754" cy="1167307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73C4E7D7-7A84-EC54-276D-4294226C5B76}"/>
                  </a:ext>
                </a:extLst>
              </p:cNvPr>
              <p:cNvSpPr/>
              <p:nvPr/>
            </p:nvSpPr>
            <p:spPr>
              <a:xfrm>
                <a:off x="1812735" y="4940342"/>
                <a:ext cx="2006754" cy="116730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437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44000" rtlCol="0" anchor="b" anchorCtr="1"/>
              <a:lstStyle/>
              <a:p>
                <a:pPr algn="ctr"/>
                <a:r>
                  <a:rPr lang="es-ES" sz="1600" dirty="0" err="1">
                    <a:solidFill>
                      <a:srgbClr val="243746"/>
                    </a:solidFill>
                    <a:latin typeface="Riojana Book" pitchFamily="2" charset="77"/>
                  </a:rPr>
                  <a:t>Lorem</a:t>
                </a:r>
                <a:r>
                  <a:rPr lang="es-ES" sz="1600" dirty="0">
                    <a:solidFill>
                      <a:srgbClr val="243746"/>
                    </a:solidFill>
                    <a:latin typeface="Riojana Book" pitchFamily="2" charset="77"/>
                  </a:rPr>
                  <a:t> </a:t>
                </a:r>
                <a:r>
                  <a:rPr lang="es-ES" sz="1600" dirty="0" err="1">
                    <a:solidFill>
                      <a:srgbClr val="243746"/>
                    </a:solidFill>
                    <a:latin typeface="Riojana Book" pitchFamily="2" charset="77"/>
                  </a:rPr>
                  <a:t>ipsum</a:t>
                </a:r>
                <a:endParaRPr lang="es-ES" sz="1600" dirty="0">
                  <a:solidFill>
                    <a:srgbClr val="243746"/>
                  </a:solidFill>
                  <a:latin typeface="Riojana Book" pitchFamily="2" charset="77"/>
                </a:endParaRPr>
              </a:p>
            </p:txBody>
          </p:sp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BF2B4EB8-CDA1-5E01-0A8F-C3870468D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5265" y="5063279"/>
                <a:ext cx="601695" cy="580459"/>
              </a:xfrm>
              <a:prstGeom prst="rect">
                <a:avLst/>
              </a:prstGeom>
            </p:spPr>
          </p:pic>
        </p:grp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1DD3F4C0-E062-200A-C4F0-DA0DC292F4D1}"/>
                </a:ext>
              </a:extLst>
            </p:cNvPr>
            <p:cNvGrpSpPr/>
            <p:nvPr/>
          </p:nvGrpSpPr>
          <p:grpSpPr>
            <a:xfrm>
              <a:off x="5087810" y="4901841"/>
              <a:ext cx="2006754" cy="1167307"/>
              <a:chOff x="4888006" y="4940342"/>
              <a:chExt cx="2006754" cy="1167307"/>
            </a:xfrm>
          </p:grpSpPr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4B0B269E-C147-EC97-85D3-A3F1625363E4}"/>
                  </a:ext>
                </a:extLst>
              </p:cNvPr>
              <p:cNvSpPr/>
              <p:nvPr/>
            </p:nvSpPr>
            <p:spPr>
              <a:xfrm>
                <a:off x="4888006" y="4940342"/>
                <a:ext cx="2006754" cy="116730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437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44000" rtlCol="0" anchor="b" anchorCtr="1"/>
              <a:lstStyle/>
              <a:p>
                <a:pPr algn="ctr"/>
                <a:r>
                  <a:rPr lang="es-ES" sz="1600" dirty="0" err="1">
                    <a:solidFill>
                      <a:srgbClr val="243746"/>
                    </a:solidFill>
                    <a:latin typeface="Riojana Book" pitchFamily="2" charset="77"/>
                  </a:rPr>
                  <a:t>Lorem</a:t>
                </a:r>
                <a:r>
                  <a:rPr lang="es-ES" sz="1600" dirty="0">
                    <a:solidFill>
                      <a:srgbClr val="243746"/>
                    </a:solidFill>
                    <a:latin typeface="Riojana Book" pitchFamily="2" charset="77"/>
                  </a:rPr>
                  <a:t> </a:t>
                </a:r>
                <a:r>
                  <a:rPr lang="es-ES" sz="1600" dirty="0" err="1">
                    <a:solidFill>
                      <a:srgbClr val="243746"/>
                    </a:solidFill>
                    <a:latin typeface="Riojana Book" pitchFamily="2" charset="77"/>
                  </a:rPr>
                  <a:t>ipsum</a:t>
                </a:r>
                <a:endParaRPr lang="es-ES" sz="1600" dirty="0">
                  <a:solidFill>
                    <a:srgbClr val="243746"/>
                  </a:solidFill>
                  <a:latin typeface="Riojana Book" pitchFamily="2" charset="77"/>
                </a:endParaRPr>
              </a:p>
            </p:txBody>
          </p:sp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1DD4C0AB-1918-6AEA-D2B2-47834CB59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90536" y="5063279"/>
                <a:ext cx="601695" cy="580459"/>
              </a:xfrm>
              <a:prstGeom prst="rect">
                <a:avLst/>
              </a:prstGeom>
            </p:spPr>
          </p:pic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E080D1CE-DA8B-2CBA-30C3-05ED33CFCE3F}"/>
                </a:ext>
              </a:extLst>
            </p:cNvPr>
            <p:cNvGrpSpPr/>
            <p:nvPr/>
          </p:nvGrpSpPr>
          <p:grpSpPr>
            <a:xfrm>
              <a:off x="8163082" y="4901841"/>
              <a:ext cx="2006754" cy="1167307"/>
              <a:chOff x="7963278" y="4940342"/>
              <a:chExt cx="2006754" cy="1167307"/>
            </a:xfrm>
          </p:grpSpPr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1F26B96B-0F6E-F004-0653-3423CFB1A4F0}"/>
                  </a:ext>
                </a:extLst>
              </p:cNvPr>
              <p:cNvSpPr/>
              <p:nvPr/>
            </p:nvSpPr>
            <p:spPr>
              <a:xfrm>
                <a:off x="7963278" y="4940342"/>
                <a:ext cx="2006754" cy="116730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437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44000" rtlCol="0" anchor="b" anchorCtr="1"/>
              <a:lstStyle/>
              <a:p>
                <a:pPr algn="ctr"/>
                <a:r>
                  <a:rPr lang="es-ES" sz="1600" dirty="0" err="1">
                    <a:solidFill>
                      <a:srgbClr val="243746"/>
                    </a:solidFill>
                    <a:latin typeface="Riojana Book" pitchFamily="2" charset="77"/>
                  </a:rPr>
                  <a:t>Lorem</a:t>
                </a:r>
                <a:r>
                  <a:rPr lang="es-ES" sz="1600" dirty="0">
                    <a:solidFill>
                      <a:srgbClr val="243746"/>
                    </a:solidFill>
                    <a:latin typeface="Riojana Book" pitchFamily="2" charset="77"/>
                  </a:rPr>
                  <a:t> </a:t>
                </a:r>
                <a:r>
                  <a:rPr lang="es-ES" sz="1600" dirty="0" err="1">
                    <a:solidFill>
                      <a:srgbClr val="243746"/>
                    </a:solidFill>
                    <a:latin typeface="Riojana Book" pitchFamily="2" charset="77"/>
                  </a:rPr>
                  <a:t>ipsum</a:t>
                </a:r>
                <a:endParaRPr lang="es-ES" sz="1600" dirty="0">
                  <a:solidFill>
                    <a:srgbClr val="243746"/>
                  </a:solidFill>
                  <a:latin typeface="Riojana Book" pitchFamily="2" charset="77"/>
                </a:endParaRPr>
              </a:p>
            </p:txBody>
          </p:sp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F1A85AB6-5A94-6A32-DC6D-DE711F4D1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65808" y="5063279"/>
                <a:ext cx="601695" cy="580459"/>
              </a:xfrm>
              <a:prstGeom prst="rect">
                <a:avLst/>
              </a:prstGeom>
            </p:spPr>
          </p:pic>
        </p:grp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D26EC27C-2DA1-688C-F73C-6A6CAD44D630}"/>
                </a:ext>
              </a:extLst>
            </p:cNvPr>
            <p:cNvCxnSpPr>
              <a:stCxn id="2" idx="2"/>
              <a:endCxn id="8" idx="0"/>
            </p:cNvCxnSpPr>
            <p:nvPr/>
          </p:nvCxnSpPr>
          <p:spPr>
            <a:xfrm flipH="1">
              <a:off x="6091187" y="2345079"/>
              <a:ext cx="4813" cy="92046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BFCF30B8-3325-A5F5-DE50-91F411F5C94F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6091187" y="4432853"/>
              <a:ext cx="0" cy="4689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A497C688-E837-1EE0-4403-2C03274FC02B}"/>
                </a:ext>
              </a:extLst>
            </p:cNvPr>
            <p:cNvCxnSpPr>
              <a:cxnSpLocks/>
            </p:cNvCxnSpPr>
            <p:nvPr/>
          </p:nvCxnSpPr>
          <p:spPr>
            <a:xfrm>
              <a:off x="9190521" y="4432853"/>
              <a:ext cx="0" cy="4689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4F61EE8F-D3CE-2DB5-A63C-29367CE0A213}"/>
                </a:ext>
              </a:extLst>
            </p:cNvPr>
            <p:cNvCxnSpPr>
              <a:cxnSpLocks/>
            </p:cNvCxnSpPr>
            <p:nvPr/>
          </p:nvCxnSpPr>
          <p:spPr>
            <a:xfrm>
              <a:off x="3039977" y="4432853"/>
              <a:ext cx="0" cy="4689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2966D814-675C-9160-FE88-431146EE9552}"/>
                </a:ext>
              </a:extLst>
            </p:cNvPr>
            <p:cNvCxnSpPr>
              <a:cxnSpLocks/>
            </p:cNvCxnSpPr>
            <p:nvPr/>
          </p:nvCxnSpPr>
          <p:spPr>
            <a:xfrm>
              <a:off x="9190521" y="2786933"/>
              <a:ext cx="0" cy="4689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720DF40B-F2CF-71B7-E60F-FFB28F6BE8BB}"/>
                </a:ext>
              </a:extLst>
            </p:cNvPr>
            <p:cNvCxnSpPr>
              <a:cxnSpLocks/>
            </p:cNvCxnSpPr>
            <p:nvPr/>
          </p:nvCxnSpPr>
          <p:spPr>
            <a:xfrm>
              <a:off x="3039977" y="2786933"/>
              <a:ext cx="0" cy="4689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68C64F0-FAB7-61A9-4D52-5877D3C2FC75}"/>
                </a:ext>
              </a:extLst>
            </p:cNvPr>
            <p:cNvCxnSpPr/>
            <p:nvPr/>
          </p:nvCxnSpPr>
          <p:spPr>
            <a:xfrm>
              <a:off x="3039977" y="2786933"/>
              <a:ext cx="6150544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Imagen 45">
            <a:extLst>
              <a:ext uri="{FF2B5EF4-FFF2-40B4-BE49-F238E27FC236}">
                <a16:creationId xmlns:a16="http://schemas.microsoft.com/office/drawing/2014/main" id="{D4ACF43C-52EC-E4EB-6212-2CC940EE5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509" y="652490"/>
            <a:ext cx="913533" cy="230833"/>
          </a:xfrm>
          <a:prstGeom prst="rect">
            <a:avLst/>
          </a:prstGeom>
        </p:spPr>
      </p:pic>
      <p:sp>
        <p:nvSpPr>
          <p:cNvPr id="48" name="TextBox 1">
            <a:extLst>
              <a:ext uri="{FF2B5EF4-FFF2-40B4-BE49-F238E27FC236}">
                <a16:creationId xmlns:a16="http://schemas.microsoft.com/office/drawing/2014/main" id="{30B9B5E5-1341-9276-5790-B0CD47F8DC56}"/>
              </a:ext>
            </a:extLst>
          </p:cNvPr>
          <p:cNvSpPr txBox="1"/>
          <p:nvPr/>
        </p:nvSpPr>
        <p:spPr>
          <a:xfrm>
            <a:off x="964017" y="1158942"/>
            <a:ext cx="334925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243746"/>
                </a:solidFill>
                <a:latin typeface="Riojana SemiBold" pitchFamily="2" charset="77"/>
              </a:rPr>
              <a:t>Espacio </a:t>
            </a:r>
            <a:r>
              <a:rPr lang="en-US" sz="2600" b="1" dirty="0" err="1">
                <a:solidFill>
                  <a:srgbClr val="243746"/>
                </a:solidFill>
                <a:latin typeface="Riojana SemiBold" pitchFamily="2" charset="77"/>
              </a:rPr>
              <a:t>destinado</a:t>
            </a:r>
            <a:endParaRPr lang="en-US" sz="2600" b="1" dirty="0">
              <a:solidFill>
                <a:srgbClr val="243746"/>
              </a:solidFill>
              <a:latin typeface="Riojana SemiBold" pitchFamily="2" charset="77"/>
            </a:endParaRPr>
          </a:p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243746"/>
                </a:solidFill>
                <a:latin typeface="Riojana SemiBold" pitchFamily="2" charset="77"/>
              </a:rPr>
              <a:t>para un titular</a:t>
            </a:r>
            <a:endParaRPr lang="en-AR" sz="2600" b="1" dirty="0">
              <a:solidFill>
                <a:srgbClr val="243746"/>
              </a:solidFill>
              <a:latin typeface="Riojana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846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10055BF-7CF1-0DE8-BE59-EC3802FF0D7E}"/>
              </a:ext>
            </a:extLst>
          </p:cNvPr>
          <p:cNvSpPr txBox="1"/>
          <p:nvPr/>
        </p:nvSpPr>
        <p:spPr>
          <a:xfrm>
            <a:off x="505611" y="656217"/>
            <a:ext cx="1869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243746"/>
                </a:solidFill>
                <a:effectLst/>
                <a:latin typeface="Riojana" pitchFamily="2" charset="77"/>
              </a:rPr>
              <a:t> ©La Rioja</a:t>
            </a:r>
            <a:r>
              <a:rPr lang="es-ES" sz="900" dirty="0">
                <a:solidFill>
                  <a:srgbClr val="243746"/>
                </a:solidFill>
                <a:effectLst/>
                <a:latin typeface="Riojana" pitchFamily="2" charset="77"/>
              </a:rPr>
              <a:t>  |  Nombre presentación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D4ACF43C-52EC-E4EB-6212-2CC940EE5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509" y="652490"/>
            <a:ext cx="913533" cy="230833"/>
          </a:xfrm>
          <a:prstGeom prst="rect">
            <a:avLst/>
          </a:prstGeom>
        </p:spPr>
      </p:pic>
      <p:sp>
        <p:nvSpPr>
          <p:cNvPr id="48" name="TextBox 1">
            <a:extLst>
              <a:ext uri="{FF2B5EF4-FFF2-40B4-BE49-F238E27FC236}">
                <a16:creationId xmlns:a16="http://schemas.microsoft.com/office/drawing/2014/main" id="{30B9B5E5-1341-9276-5790-B0CD47F8DC56}"/>
              </a:ext>
            </a:extLst>
          </p:cNvPr>
          <p:cNvSpPr txBox="1"/>
          <p:nvPr/>
        </p:nvSpPr>
        <p:spPr>
          <a:xfrm>
            <a:off x="964017" y="1158942"/>
            <a:ext cx="334925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243746"/>
                </a:solidFill>
                <a:latin typeface="Riojana SemiBold" pitchFamily="2" charset="77"/>
              </a:rPr>
              <a:t>Espacio </a:t>
            </a:r>
            <a:r>
              <a:rPr lang="en-US" sz="2600" b="1" dirty="0" err="1">
                <a:solidFill>
                  <a:srgbClr val="243746"/>
                </a:solidFill>
                <a:latin typeface="Riojana SemiBold" pitchFamily="2" charset="77"/>
              </a:rPr>
              <a:t>destinado</a:t>
            </a:r>
            <a:endParaRPr lang="en-US" sz="2600" b="1" dirty="0">
              <a:solidFill>
                <a:srgbClr val="243746"/>
              </a:solidFill>
              <a:latin typeface="Riojana SemiBold" pitchFamily="2" charset="77"/>
            </a:endParaRPr>
          </a:p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243746"/>
                </a:solidFill>
                <a:latin typeface="Riojana SemiBold" pitchFamily="2" charset="77"/>
              </a:rPr>
              <a:t>para un titular</a:t>
            </a:r>
            <a:endParaRPr lang="en-AR" sz="2600" b="1" dirty="0">
              <a:solidFill>
                <a:srgbClr val="243746"/>
              </a:solidFill>
              <a:latin typeface="Riojana SemiBold" pitchFamily="2" charset="77"/>
            </a:endParaRPr>
          </a:p>
        </p:txBody>
      </p:sp>
      <p:graphicFrame>
        <p:nvGraphicFramePr>
          <p:cNvPr id="11" name="Tabla 12">
            <a:extLst>
              <a:ext uri="{FF2B5EF4-FFF2-40B4-BE49-F238E27FC236}">
                <a16:creationId xmlns:a16="http://schemas.microsoft.com/office/drawing/2014/main" id="{81CF86B6-B5E7-E265-4D3F-23510CBA3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128226"/>
              </p:ext>
            </p:extLst>
          </p:nvPr>
        </p:nvGraphicFramePr>
        <p:xfrm>
          <a:off x="2111676" y="2658065"/>
          <a:ext cx="7968648" cy="3406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425">
                  <a:extLst>
                    <a:ext uri="{9D8B030D-6E8A-4147-A177-3AD203B41FA5}">
                      <a16:colId xmlns:a16="http://schemas.microsoft.com/office/drawing/2014/main" val="1532341874"/>
                    </a:ext>
                  </a:extLst>
                </a:gridCol>
                <a:gridCol w="3088899">
                  <a:extLst>
                    <a:ext uri="{9D8B030D-6E8A-4147-A177-3AD203B41FA5}">
                      <a16:colId xmlns:a16="http://schemas.microsoft.com/office/drawing/2014/main" val="2994091466"/>
                    </a:ext>
                  </a:extLst>
                </a:gridCol>
                <a:gridCol w="1992162">
                  <a:extLst>
                    <a:ext uri="{9D8B030D-6E8A-4147-A177-3AD203B41FA5}">
                      <a16:colId xmlns:a16="http://schemas.microsoft.com/office/drawing/2014/main" val="3366368748"/>
                    </a:ext>
                  </a:extLst>
                </a:gridCol>
                <a:gridCol w="1992162">
                  <a:extLst>
                    <a:ext uri="{9D8B030D-6E8A-4147-A177-3AD203B41FA5}">
                      <a16:colId xmlns:a16="http://schemas.microsoft.com/office/drawing/2014/main" val="119876322"/>
                    </a:ext>
                  </a:extLst>
                </a:gridCol>
              </a:tblGrid>
              <a:tr h="486679">
                <a:tc>
                  <a:txBody>
                    <a:bodyPr/>
                    <a:lstStyle/>
                    <a:p>
                      <a:r>
                        <a:rPr lang="es-ES" sz="1600" dirty="0"/>
                        <a:t>Cap.</a:t>
                      </a: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BC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Lorem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ipsum</a:t>
                      </a:r>
                      <a:endParaRPr lang="es-ES" sz="1600" dirty="0"/>
                    </a:p>
                  </a:txBody>
                  <a:tcPr anchor="ctr" anchorCtr="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B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/>
                        <a:t>Lorem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ipsum</a:t>
                      </a:r>
                      <a:endParaRPr lang="es-ES" sz="1600" dirty="0"/>
                    </a:p>
                  </a:txBody>
                  <a:tcPr anchor="ctr" anchorCtr="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B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/>
                        <a:t>Lorem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ipsum</a:t>
                      </a:r>
                      <a:endParaRPr lang="es-ES" sz="1600" dirty="0"/>
                    </a:p>
                  </a:txBody>
                  <a:tcPr anchor="ctr" anchorCtr="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BC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198310"/>
                  </a:ext>
                </a:extLst>
              </a:tr>
              <a:tr h="486679">
                <a:tc>
                  <a:txBody>
                    <a:bodyPr/>
                    <a:lstStyle/>
                    <a:p>
                      <a:r>
                        <a:rPr lang="es-ES" sz="1400" b="1" i="0" dirty="0">
                          <a:solidFill>
                            <a:srgbClr val="243746"/>
                          </a:solidFill>
                          <a:latin typeface="Riojana SemiBold" pitchFamily="2" charset="77"/>
                        </a:rPr>
                        <a:t>I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Lorem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ipsum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dolor </a:t>
                      </a: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sit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amet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</a:t>
                      </a:r>
                      <a:endParaRPr lang="es-ES" sz="1400" b="0" i="0" dirty="0">
                        <a:solidFill>
                          <a:srgbClr val="243746"/>
                        </a:solidFill>
                        <a:latin typeface="Riojana Book" pitchFamily="2" charset="77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dirty="0">
                          <a:solidFill>
                            <a:srgbClr val="243746"/>
                          </a:solidFill>
                          <a:latin typeface="Riojana Book" pitchFamily="2" charset="77"/>
                        </a:rPr>
                        <a:t>123.456.567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dirty="0">
                          <a:solidFill>
                            <a:srgbClr val="243746"/>
                          </a:solidFill>
                          <a:latin typeface="Riojana Book" pitchFamily="2" charset="77"/>
                        </a:rPr>
                        <a:t>123.456.567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33592"/>
                  </a:ext>
                </a:extLst>
              </a:tr>
              <a:tr h="486679">
                <a:tc>
                  <a:txBody>
                    <a:bodyPr/>
                    <a:lstStyle/>
                    <a:p>
                      <a:r>
                        <a:rPr lang="es-ES" sz="1400" b="1" i="0" dirty="0">
                          <a:solidFill>
                            <a:srgbClr val="243746"/>
                          </a:solidFill>
                          <a:latin typeface="Riojana SemiBold" pitchFamily="2" charset="77"/>
                        </a:rPr>
                        <a:t>II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Lorem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ipsum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dolor </a:t>
                      </a: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sit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amet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</a:t>
                      </a:r>
                      <a:endParaRPr lang="es-ES" sz="1400" b="0" i="0" dirty="0">
                        <a:solidFill>
                          <a:srgbClr val="243746"/>
                        </a:solidFill>
                        <a:latin typeface="Riojana Book" pitchFamily="2" charset="77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dirty="0">
                          <a:solidFill>
                            <a:srgbClr val="243746"/>
                          </a:solidFill>
                          <a:latin typeface="Riojana Book" pitchFamily="2" charset="77"/>
                        </a:rPr>
                        <a:t>123.456.567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dirty="0">
                          <a:solidFill>
                            <a:srgbClr val="243746"/>
                          </a:solidFill>
                          <a:latin typeface="Riojana Book" pitchFamily="2" charset="77"/>
                        </a:rPr>
                        <a:t>123.456.567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915554"/>
                  </a:ext>
                </a:extLst>
              </a:tr>
              <a:tr h="486679">
                <a:tc>
                  <a:txBody>
                    <a:bodyPr/>
                    <a:lstStyle/>
                    <a:p>
                      <a:r>
                        <a:rPr lang="es-ES" sz="1400" b="1" i="0" dirty="0">
                          <a:solidFill>
                            <a:srgbClr val="243746"/>
                          </a:solidFill>
                          <a:latin typeface="Riojana SemiBold" pitchFamily="2" charset="77"/>
                        </a:rPr>
                        <a:t>III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Lorem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ipsum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dolor </a:t>
                      </a: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sit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amet</a:t>
                      </a:r>
                      <a:endParaRPr lang="es-ES" sz="1400" b="0" i="0" dirty="0">
                        <a:solidFill>
                          <a:srgbClr val="243746"/>
                        </a:solidFill>
                        <a:latin typeface="Riojana Book" pitchFamily="2" charset="77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dirty="0">
                          <a:solidFill>
                            <a:srgbClr val="243746"/>
                          </a:solidFill>
                          <a:latin typeface="Riojana Book" pitchFamily="2" charset="77"/>
                        </a:rPr>
                        <a:t>123.456.567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dirty="0">
                          <a:solidFill>
                            <a:srgbClr val="243746"/>
                          </a:solidFill>
                          <a:latin typeface="Riojana Book" pitchFamily="2" charset="77"/>
                        </a:rPr>
                        <a:t>123.456.567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164296"/>
                  </a:ext>
                </a:extLst>
              </a:tr>
              <a:tr h="486679">
                <a:tc>
                  <a:txBody>
                    <a:bodyPr/>
                    <a:lstStyle/>
                    <a:p>
                      <a:r>
                        <a:rPr lang="es-ES" sz="1400" b="1" i="0" dirty="0">
                          <a:solidFill>
                            <a:srgbClr val="243746"/>
                          </a:solidFill>
                          <a:latin typeface="Riojana SemiBold" pitchFamily="2" charset="77"/>
                        </a:rPr>
                        <a:t>IV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Lorem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ipsum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dolor </a:t>
                      </a: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sit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amet</a:t>
                      </a:r>
                      <a:endParaRPr lang="es-ES" sz="1400" b="0" i="0" dirty="0">
                        <a:solidFill>
                          <a:srgbClr val="243746"/>
                        </a:solidFill>
                        <a:latin typeface="Riojana Book" pitchFamily="2" charset="77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dirty="0">
                          <a:solidFill>
                            <a:srgbClr val="243746"/>
                          </a:solidFill>
                          <a:latin typeface="Riojana Book" pitchFamily="2" charset="77"/>
                        </a:rPr>
                        <a:t>123.456.567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dirty="0">
                          <a:solidFill>
                            <a:srgbClr val="243746"/>
                          </a:solidFill>
                          <a:latin typeface="Riojana Book" pitchFamily="2" charset="77"/>
                        </a:rPr>
                        <a:t>123.456.567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34527"/>
                  </a:ext>
                </a:extLst>
              </a:tr>
              <a:tr h="486679">
                <a:tc>
                  <a:txBody>
                    <a:bodyPr/>
                    <a:lstStyle/>
                    <a:p>
                      <a:endParaRPr lang="es-ES" sz="1400" b="1" i="0" dirty="0">
                        <a:solidFill>
                          <a:srgbClr val="243746"/>
                        </a:solidFill>
                        <a:latin typeface="Riojana SemiBold" pitchFamily="2" charset="77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kern="1200" dirty="0" err="1">
                          <a:solidFill>
                            <a:srgbClr val="243746"/>
                          </a:solidFill>
                          <a:effectLst/>
                          <a:latin typeface="Riojana SemiBold" pitchFamily="2" charset="77"/>
                          <a:ea typeface="+mn-ea"/>
                          <a:cs typeface="+mn-cs"/>
                        </a:rPr>
                        <a:t>Lorem</a:t>
                      </a:r>
                      <a:r>
                        <a:rPr lang="es-ES" sz="1400" b="1" i="0" kern="1200" dirty="0">
                          <a:solidFill>
                            <a:srgbClr val="243746"/>
                          </a:solidFill>
                          <a:effectLst/>
                          <a:latin typeface="Riojana SemiBold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1" i="0" kern="1200" dirty="0" err="1">
                          <a:solidFill>
                            <a:srgbClr val="243746"/>
                          </a:solidFill>
                          <a:effectLst/>
                          <a:latin typeface="Riojana SemiBold" pitchFamily="2" charset="77"/>
                          <a:ea typeface="+mn-ea"/>
                          <a:cs typeface="+mn-cs"/>
                        </a:rPr>
                        <a:t>ipsum</a:t>
                      </a:r>
                      <a:r>
                        <a:rPr lang="es-ES" sz="1400" b="1" i="0" kern="1200" dirty="0">
                          <a:solidFill>
                            <a:srgbClr val="243746"/>
                          </a:solidFill>
                          <a:effectLst/>
                          <a:latin typeface="Riojana SemiBold" pitchFamily="2" charset="77"/>
                          <a:ea typeface="+mn-ea"/>
                          <a:cs typeface="+mn-cs"/>
                        </a:rPr>
                        <a:t> dolor </a:t>
                      </a:r>
                      <a:r>
                        <a:rPr lang="es-ES" sz="1400" b="1" i="0" kern="1200" dirty="0" err="1">
                          <a:solidFill>
                            <a:srgbClr val="243746"/>
                          </a:solidFill>
                          <a:effectLst/>
                          <a:latin typeface="Riojana SemiBold" pitchFamily="2" charset="77"/>
                          <a:ea typeface="+mn-ea"/>
                          <a:cs typeface="+mn-cs"/>
                        </a:rPr>
                        <a:t>sit</a:t>
                      </a:r>
                      <a:r>
                        <a:rPr lang="es-ES" sz="1400" b="1" i="0" kern="1200" dirty="0">
                          <a:solidFill>
                            <a:srgbClr val="243746"/>
                          </a:solidFill>
                          <a:effectLst/>
                          <a:latin typeface="Riojana SemiBold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1" i="0" kern="1200" dirty="0" err="1">
                          <a:solidFill>
                            <a:srgbClr val="243746"/>
                          </a:solidFill>
                          <a:effectLst/>
                          <a:latin typeface="Riojana SemiBold" pitchFamily="2" charset="77"/>
                          <a:ea typeface="+mn-ea"/>
                          <a:cs typeface="+mn-cs"/>
                        </a:rPr>
                        <a:t>amet</a:t>
                      </a:r>
                      <a:r>
                        <a:rPr lang="es-ES" sz="1400" b="1" i="0" kern="1200" dirty="0">
                          <a:solidFill>
                            <a:srgbClr val="243746"/>
                          </a:solidFill>
                          <a:effectLst/>
                          <a:latin typeface="Riojana SemiBold" pitchFamily="2" charset="77"/>
                          <a:ea typeface="+mn-ea"/>
                          <a:cs typeface="+mn-cs"/>
                        </a:rPr>
                        <a:t> </a:t>
                      </a:r>
                      <a:endParaRPr lang="es-ES" sz="1400" b="1" i="0" dirty="0">
                        <a:solidFill>
                          <a:srgbClr val="243746"/>
                        </a:solidFill>
                        <a:latin typeface="Riojana SemiBold" pitchFamily="2" charset="77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dirty="0">
                          <a:solidFill>
                            <a:srgbClr val="243746"/>
                          </a:solidFill>
                          <a:latin typeface="Riojana SemiBold" pitchFamily="2" charset="77"/>
                        </a:rPr>
                        <a:t>123.456.567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dirty="0">
                          <a:solidFill>
                            <a:srgbClr val="243746"/>
                          </a:solidFill>
                          <a:latin typeface="Riojana SemiBold" pitchFamily="2" charset="77"/>
                        </a:rPr>
                        <a:t>123.456.567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59775"/>
                  </a:ext>
                </a:extLst>
              </a:tr>
              <a:tr h="486679">
                <a:tc>
                  <a:txBody>
                    <a:bodyPr/>
                    <a:lstStyle/>
                    <a:p>
                      <a:r>
                        <a:rPr lang="es-ES" sz="1400" b="1" i="0" dirty="0">
                          <a:solidFill>
                            <a:srgbClr val="243746"/>
                          </a:solidFill>
                          <a:latin typeface="Riojana SemiBold" pitchFamily="2" charset="77"/>
                        </a:rPr>
                        <a:t>IV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Lorem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ipsum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dolor </a:t>
                      </a: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sit</a:t>
                      </a:r>
                      <a:r>
                        <a:rPr lang="es-ES" sz="1400" b="0" i="0" kern="1200" dirty="0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0" kern="1200" dirty="0" err="1">
                          <a:solidFill>
                            <a:srgbClr val="243746"/>
                          </a:solidFill>
                          <a:effectLst/>
                          <a:latin typeface="Riojana Book" pitchFamily="2" charset="77"/>
                          <a:ea typeface="+mn-ea"/>
                          <a:cs typeface="+mn-cs"/>
                        </a:rPr>
                        <a:t>amet</a:t>
                      </a:r>
                      <a:endParaRPr lang="es-ES" sz="1400" b="0" i="0" dirty="0">
                        <a:solidFill>
                          <a:srgbClr val="243746"/>
                        </a:solidFill>
                        <a:latin typeface="Riojana Book" pitchFamily="2" charset="77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dirty="0">
                          <a:solidFill>
                            <a:srgbClr val="243746"/>
                          </a:solidFill>
                          <a:latin typeface="Riojana Book" pitchFamily="2" charset="77"/>
                        </a:rPr>
                        <a:t>123.456.567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dirty="0">
                          <a:solidFill>
                            <a:srgbClr val="243746"/>
                          </a:solidFill>
                          <a:latin typeface="Riojana Book" pitchFamily="2" charset="77"/>
                        </a:rPr>
                        <a:t>123.456.567</a:t>
                      </a:r>
                    </a:p>
                  </a:txBody>
                  <a:tcPr anchor="ctr" anchorCtr="1">
                    <a:lnL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336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870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10055BF-7CF1-0DE8-BE59-EC3802FF0D7E}"/>
              </a:ext>
            </a:extLst>
          </p:cNvPr>
          <p:cNvSpPr txBox="1"/>
          <p:nvPr/>
        </p:nvSpPr>
        <p:spPr>
          <a:xfrm>
            <a:off x="505611" y="656217"/>
            <a:ext cx="1869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243746"/>
                </a:solidFill>
                <a:effectLst/>
                <a:latin typeface="Riojana" pitchFamily="2" charset="77"/>
              </a:rPr>
              <a:t> ©La Rioja</a:t>
            </a:r>
            <a:r>
              <a:rPr lang="es-ES" sz="900" dirty="0">
                <a:solidFill>
                  <a:srgbClr val="243746"/>
                </a:solidFill>
                <a:effectLst/>
                <a:latin typeface="Riojana" pitchFamily="2" charset="77"/>
              </a:rPr>
              <a:t>  |  Nombre presentación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3DF8AD-BC0F-B252-AC97-47AA312C4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70" y="2827943"/>
            <a:ext cx="7700059" cy="3884966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B91F47D2-FEF2-B294-0FB7-07BD97DBA5BF}"/>
              </a:ext>
            </a:extLst>
          </p:cNvPr>
          <p:cNvSpPr txBox="1"/>
          <p:nvPr/>
        </p:nvSpPr>
        <p:spPr>
          <a:xfrm>
            <a:off x="964017" y="1158942"/>
            <a:ext cx="334925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243746"/>
                </a:solidFill>
                <a:latin typeface="Riojana SemiBold" pitchFamily="2" charset="77"/>
              </a:rPr>
              <a:t>Espacio </a:t>
            </a:r>
            <a:r>
              <a:rPr lang="en-US" sz="2600" b="1" dirty="0" err="1">
                <a:solidFill>
                  <a:srgbClr val="243746"/>
                </a:solidFill>
                <a:latin typeface="Riojana SemiBold" pitchFamily="2" charset="77"/>
              </a:rPr>
              <a:t>destinado</a:t>
            </a:r>
            <a:endParaRPr lang="en-US" sz="2600" b="1" dirty="0">
              <a:solidFill>
                <a:srgbClr val="243746"/>
              </a:solidFill>
              <a:latin typeface="Riojana SemiBold" pitchFamily="2" charset="77"/>
            </a:endParaRPr>
          </a:p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243746"/>
                </a:solidFill>
                <a:latin typeface="Riojana SemiBold" pitchFamily="2" charset="77"/>
              </a:rPr>
              <a:t>para un titular</a:t>
            </a:r>
            <a:endParaRPr lang="en-AR" sz="2600" b="1" dirty="0">
              <a:solidFill>
                <a:srgbClr val="243746"/>
              </a:solidFill>
              <a:latin typeface="Riojana SemiBold" pitchFamily="2" charset="77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27E614ED-9A35-67F5-A645-E32859A158E5}"/>
              </a:ext>
            </a:extLst>
          </p:cNvPr>
          <p:cNvSpPr txBox="1"/>
          <p:nvPr/>
        </p:nvSpPr>
        <p:spPr>
          <a:xfrm>
            <a:off x="964017" y="1935177"/>
            <a:ext cx="351173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Espacio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destinado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para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texto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secundario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a modo de bajada</a:t>
            </a:r>
            <a:endParaRPr lang="en-AR" sz="2000" dirty="0">
              <a:solidFill>
                <a:srgbClr val="74BC1E"/>
              </a:solidFill>
              <a:latin typeface="Riojana Book" pitchFamily="2" charset="77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892B318-C355-545B-2480-3E8A1C1C5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509" y="652490"/>
            <a:ext cx="913533" cy="2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68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10055BF-7CF1-0DE8-BE59-EC3802FF0D7E}"/>
              </a:ext>
            </a:extLst>
          </p:cNvPr>
          <p:cNvSpPr txBox="1"/>
          <p:nvPr/>
        </p:nvSpPr>
        <p:spPr>
          <a:xfrm>
            <a:off x="505611" y="656217"/>
            <a:ext cx="1869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243746"/>
                </a:solidFill>
                <a:effectLst/>
                <a:latin typeface="Riojana" pitchFamily="2" charset="77"/>
              </a:rPr>
              <a:t> ©La Rioja</a:t>
            </a:r>
            <a:r>
              <a:rPr lang="es-ES" sz="900" dirty="0">
                <a:solidFill>
                  <a:srgbClr val="243746"/>
                </a:solidFill>
                <a:effectLst/>
                <a:latin typeface="Riojana" pitchFamily="2" charset="77"/>
              </a:rPr>
              <a:t>  |  Nombre presentación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91F47D2-FEF2-B294-0FB7-07BD97DBA5BF}"/>
              </a:ext>
            </a:extLst>
          </p:cNvPr>
          <p:cNvSpPr txBox="1"/>
          <p:nvPr/>
        </p:nvSpPr>
        <p:spPr>
          <a:xfrm>
            <a:off x="964017" y="1158942"/>
            <a:ext cx="334925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243746"/>
                </a:solidFill>
                <a:latin typeface="Riojana SemiBold" pitchFamily="2" charset="77"/>
              </a:rPr>
              <a:t>Espacio </a:t>
            </a:r>
            <a:r>
              <a:rPr lang="en-US" sz="2600" b="1" dirty="0" err="1">
                <a:solidFill>
                  <a:srgbClr val="243746"/>
                </a:solidFill>
                <a:latin typeface="Riojana SemiBold" pitchFamily="2" charset="77"/>
              </a:rPr>
              <a:t>destinado</a:t>
            </a:r>
            <a:endParaRPr lang="en-US" sz="2600" b="1" dirty="0">
              <a:solidFill>
                <a:srgbClr val="243746"/>
              </a:solidFill>
              <a:latin typeface="Riojana SemiBold" pitchFamily="2" charset="77"/>
            </a:endParaRPr>
          </a:p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243746"/>
                </a:solidFill>
                <a:latin typeface="Riojana SemiBold" pitchFamily="2" charset="77"/>
              </a:rPr>
              <a:t>para un titular</a:t>
            </a:r>
            <a:endParaRPr lang="en-AR" sz="2600" b="1" dirty="0">
              <a:solidFill>
                <a:srgbClr val="243746"/>
              </a:solidFill>
              <a:latin typeface="Riojana SemiBold" pitchFamily="2" charset="77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27E614ED-9A35-67F5-A645-E32859A158E5}"/>
              </a:ext>
            </a:extLst>
          </p:cNvPr>
          <p:cNvSpPr txBox="1"/>
          <p:nvPr/>
        </p:nvSpPr>
        <p:spPr>
          <a:xfrm>
            <a:off x="964017" y="1935177"/>
            <a:ext cx="351173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Espacio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destinado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para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texto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secundario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a modo de bajada</a:t>
            </a:r>
            <a:endParaRPr lang="en-AR" sz="2000" dirty="0">
              <a:solidFill>
                <a:srgbClr val="74BC1E"/>
              </a:solidFill>
              <a:latin typeface="Riojana Book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F610DF-7FB4-6D59-954D-EDDD00AA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17" y="2688660"/>
            <a:ext cx="9606012" cy="38060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A57785C-109A-8CB3-5E42-909D72602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509" y="652490"/>
            <a:ext cx="913533" cy="2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8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4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C8916ED-6371-F721-5FAF-861753403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287" y="3135709"/>
            <a:ext cx="2321426" cy="5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8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4B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5DF720-5866-D839-C16E-972AAE8AE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997" y="5334283"/>
            <a:ext cx="1723723" cy="435553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3BF49F5E-8B52-45C5-B8C1-935CDA5BD9E2}"/>
              </a:ext>
            </a:extLst>
          </p:cNvPr>
          <p:cNvSpPr txBox="1"/>
          <p:nvPr/>
        </p:nvSpPr>
        <p:spPr>
          <a:xfrm>
            <a:off x="1439648" y="1035275"/>
            <a:ext cx="5358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Riojana Book" pitchFamily="2" charset="77"/>
              </a:rPr>
              <a:t>Texto</a:t>
            </a:r>
            <a:r>
              <a:rPr lang="en-US" sz="3200" dirty="0">
                <a:solidFill>
                  <a:schemeClr val="bg1"/>
                </a:solidFill>
                <a:latin typeface="Riojana Book" pitchFamily="2" charset="77"/>
              </a:rPr>
              <a:t> para el </a:t>
            </a:r>
            <a:r>
              <a:rPr lang="en-US" sz="3200" dirty="0" err="1">
                <a:solidFill>
                  <a:schemeClr val="bg1"/>
                </a:solidFill>
                <a:latin typeface="Riojana Book" pitchFamily="2" charset="77"/>
              </a:rPr>
              <a:t>título</a:t>
            </a:r>
            <a:r>
              <a:rPr lang="en-US" sz="3200" dirty="0">
                <a:solidFill>
                  <a:schemeClr val="bg1"/>
                </a:solidFill>
                <a:latin typeface="Riojana Book" pitchFamily="2" charset="77"/>
              </a:rPr>
              <a:t> de </a:t>
            </a:r>
          </a:p>
          <a:p>
            <a:r>
              <a:rPr lang="en-US" sz="3200" b="1" dirty="0">
                <a:solidFill>
                  <a:schemeClr val="bg1"/>
                </a:solidFill>
                <a:latin typeface="Riojana SemiBold" pitchFamily="2" charset="77"/>
              </a:rPr>
              <a:t>la </a:t>
            </a:r>
            <a:r>
              <a:rPr lang="en-US" sz="3200" b="1" dirty="0" err="1">
                <a:solidFill>
                  <a:schemeClr val="bg1"/>
                </a:solidFill>
                <a:latin typeface="Riojana SemiBold" pitchFamily="2" charset="77"/>
              </a:rPr>
              <a:t>portada</a:t>
            </a:r>
            <a:r>
              <a:rPr lang="en-US" sz="3200" b="1" dirty="0">
                <a:solidFill>
                  <a:schemeClr val="bg1"/>
                </a:solidFill>
                <a:latin typeface="Riojana SemiBold" pitchFamily="2" charset="77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Riojana SemiBold" pitchFamily="2" charset="77"/>
              </a:rPr>
              <a:t>en</a:t>
            </a:r>
            <a:r>
              <a:rPr lang="en-US" sz="3200" b="1" dirty="0">
                <a:solidFill>
                  <a:schemeClr val="bg1"/>
                </a:solidFill>
                <a:latin typeface="Riojana SemiBold" pitchFamily="2" charset="77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Riojana SemiBold" pitchFamily="2" charset="77"/>
              </a:rPr>
              <a:t>tres</a:t>
            </a:r>
            <a:r>
              <a:rPr lang="en-US" sz="3200" b="1" dirty="0">
                <a:solidFill>
                  <a:schemeClr val="bg1"/>
                </a:solidFill>
                <a:latin typeface="Riojana SemiBold" pitchFamily="2" charset="77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Riojana SemiBold" pitchFamily="2" charset="77"/>
              </a:rPr>
              <a:t>líneas</a:t>
            </a:r>
            <a:r>
              <a:rPr lang="en-US" sz="3200" b="1" dirty="0">
                <a:solidFill>
                  <a:schemeClr val="bg1"/>
                </a:solidFill>
                <a:latin typeface="Riojana SemiBold" pitchFamily="2" charset="77"/>
              </a:rPr>
              <a:t> </a:t>
            </a:r>
          </a:p>
          <a:p>
            <a:r>
              <a:rPr lang="en-US" sz="3200" b="1" dirty="0">
                <a:solidFill>
                  <a:schemeClr val="bg1"/>
                </a:solidFill>
                <a:latin typeface="Riojana SemiBold" pitchFamily="2" charset="77"/>
              </a:rPr>
              <a:t>a modo de </a:t>
            </a:r>
            <a:r>
              <a:rPr lang="en-US" sz="3200" b="1" dirty="0" err="1">
                <a:solidFill>
                  <a:schemeClr val="bg1"/>
                </a:solidFill>
                <a:latin typeface="Riojana SemiBold" pitchFamily="2" charset="77"/>
              </a:rPr>
              <a:t>ejemplo</a:t>
            </a:r>
            <a:endParaRPr lang="en-AR" sz="3200" b="1" dirty="0">
              <a:solidFill>
                <a:schemeClr val="bg1"/>
              </a:solidFill>
              <a:latin typeface="Riojana SemiBold" pitchFamily="2" charset="77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AC6A197-CDC5-4F1D-CFD3-6CFBB8E9D53E}"/>
              </a:ext>
            </a:extLst>
          </p:cNvPr>
          <p:cNvSpPr txBox="1"/>
          <p:nvPr/>
        </p:nvSpPr>
        <p:spPr>
          <a:xfrm>
            <a:off x="1439649" y="2745773"/>
            <a:ext cx="4338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Riojana Book" pitchFamily="2" charset="77"/>
              </a:rPr>
              <a:t>Texto</a:t>
            </a:r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 para la </a:t>
            </a:r>
            <a:r>
              <a:rPr lang="en-US" dirty="0" err="1">
                <a:solidFill>
                  <a:schemeClr val="bg1"/>
                </a:solidFill>
                <a:latin typeface="Riojana Book" pitchFamily="2" charset="77"/>
              </a:rPr>
              <a:t>utilizar</a:t>
            </a:r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  <a:latin typeface="Riojana Book" pitchFamily="2" charset="77"/>
              </a:rPr>
              <a:t>como</a:t>
            </a:r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iojana Book" pitchFamily="2" charset="77"/>
              </a:rPr>
              <a:t>subtítulo</a:t>
            </a:r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iojana Book" pitchFamily="2" charset="77"/>
              </a:rPr>
              <a:t>en</a:t>
            </a:r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iojana Book" pitchFamily="2" charset="77"/>
              </a:rPr>
              <a:t>tres</a:t>
            </a:r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iojana Book" pitchFamily="2" charset="77"/>
              </a:rPr>
              <a:t>líneas</a:t>
            </a:r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a modo de </a:t>
            </a:r>
            <a:r>
              <a:rPr lang="en-US" dirty="0" err="1">
                <a:solidFill>
                  <a:schemeClr val="bg1"/>
                </a:solidFill>
                <a:latin typeface="Riojana Book" pitchFamily="2" charset="77"/>
              </a:rPr>
              <a:t>ejemplo</a:t>
            </a:r>
            <a:r>
              <a:rPr lang="en-US" dirty="0">
                <a:solidFill>
                  <a:schemeClr val="bg1"/>
                </a:solidFill>
                <a:latin typeface="Riojana Book" pitchFamily="2" charset="77"/>
              </a:rPr>
              <a:t> </a:t>
            </a:r>
            <a:endParaRPr lang="en-AR" dirty="0">
              <a:solidFill>
                <a:schemeClr val="bg1"/>
              </a:solidFill>
              <a:latin typeface="Riojana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6375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F2D70D-C633-CE47-B407-13943557A86C}"/>
              </a:ext>
            </a:extLst>
          </p:cNvPr>
          <p:cNvSpPr txBox="1"/>
          <p:nvPr/>
        </p:nvSpPr>
        <p:spPr>
          <a:xfrm>
            <a:off x="964017" y="1158942"/>
            <a:ext cx="334925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243746"/>
                </a:solidFill>
                <a:latin typeface="Riojana SemiBold" pitchFamily="2" charset="77"/>
              </a:rPr>
              <a:t>Espacio </a:t>
            </a:r>
            <a:r>
              <a:rPr lang="en-US" sz="2600" b="1" dirty="0" err="1">
                <a:solidFill>
                  <a:srgbClr val="243746"/>
                </a:solidFill>
                <a:latin typeface="Riojana SemiBold" pitchFamily="2" charset="77"/>
              </a:rPr>
              <a:t>destinado</a:t>
            </a:r>
            <a:endParaRPr lang="en-US" sz="2600" b="1" dirty="0">
              <a:solidFill>
                <a:srgbClr val="243746"/>
              </a:solidFill>
              <a:latin typeface="Riojana SemiBold" pitchFamily="2" charset="77"/>
            </a:endParaRPr>
          </a:p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243746"/>
                </a:solidFill>
                <a:latin typeface="Riojana SemiBold" pitchFamily="2" charset="77"/>
              </a:rPr>
              <a:t>para un titular</a:t>
            </a:r>
            <a:endParaRPr lang="en-AR" sz="2600" b="1" dirty="0">
              <a:solidFill>
                <a:srgbClr val="243746"/>
              </a:solidFill>
              <a:latin typeface="Riojana Semi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D3512-8CDF-5144-80C8-56E0354A7122}"/>
              </a:ext>
            </a:extLst>
          </p:cNvPr>
          <p:cNvSpPr txBox="1"/>
          <p:nvPr/>
        </p:nvSpPr>
        <p:spPr>
          <a:xfrm>
            <a:off x="964017" y="1935177"/>
            <a:ext cx="30515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Espacio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destinado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para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texto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secundario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a modo de bajada</a:t>
            </a:r>
            <a:endParaRPr lang="en-AR" sz="2000" dirty="0">
              <a:solidFill>
                <a:srgbClr val="74BC1E"/>
              </a:solidFill>
              <a:latin typeface="Riojana Boo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F395F-4402-1640-83FF-A95F3835B346}"/>
              </a:ext>
            </a:extLst>
          </p:cNvPr>
          <p:cNvSpPr txBox="1"/>
          <p:nvPr/>
        </p:nvSpPr>
        <p:spPr>
          <a:xfrm>
            <a:off x="964018" y="3019646"/>
            <a:ext cx="476927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Cuerpo de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texto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Lorem ipsum dolor sit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amet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consectetuer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adipiscing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elit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sed diam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nonummy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nibh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euismod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tincidunt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laoreet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dolore magna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aliquam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erat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volutpat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Texto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destacado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para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resaltar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Ut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wisi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enim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ad minim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veniam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quis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nostrud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exerci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tation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ullamcorper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suscipit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lobortis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nisl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aliquip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ex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ea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commodo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consequat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Duis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autem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vel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iriure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dolor in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hendrerit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in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vulputate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velit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esse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molestie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consequat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vel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illum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</a:t>
            </a:r>
          </a:p>
          <a:p>
            <a:endParaRPr lang="en-US" sz="1300" kern="5000" dirty="0">
              <a:solidFill>
                <a:srgbClr val="243746"/>
              </a:solidFill>
              <a:latin typeface="Riojana Book" pitchFamily="2" charset="77"/>
            </a:endParaRPr>
          </a:p>
          <a:p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Lorem ipsum dolor sit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amet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consectetuer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adipiscing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elit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sed diam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nonummy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nibh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euismod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tincidunt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laoreet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dolore magna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aliquam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erat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volutpat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Ut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wisi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enim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ad minim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veniam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quis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nostrud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exerci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tation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ullamcorper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suscipit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lobortis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nisl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aliquip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ex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ea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commodo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consequat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Duis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autem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vel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iriure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dolor in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hendrerit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</a:t>
            </a:r>
            <a:endParaRPr lang="en-AR" sz="1300" kern="5000" dirty="0">
              <a:solidFill>
                <a:srgbClr val="243746"/>
              </a:solidFill>
              <a:latin typeface="Riojana Book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0055BF-7CF1-0DE8-BE59-EC3802FF0D7E}"/>
              </a:ext>
            </a:extLst>
          </p:cNvPr>
          <p:cNvSpPr txBox="1"/>
          <p:nvPr/>
        </p:nvSpPr>
        <p:spPr>
          <a:xfrm>
            <a:off x="505611" y="656217"/>
            <a:ext cx="1869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243746"/>
                </a:solidFill>
                <a:effectLst/>
                <a:latin typeface="Riojana" pitchFamily="2" charset="77"/>
              </a:rPr>
              <a:t> ©La Rioja</a:t>
            </a:r>
            <a:r>
              <a:rPr lang="es-ES" sz="900" dirty="0">
                <a:solidFill>
                  <a:srgbClr val="243746"/>
                </a:solidFill>
                <a:effectLst/>
                <a:latin typeface="Riojana" pitchFamily="2" charset="77"/>
              </a:rPr>
              <a:t>  |  Nombre presentación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3F931831-076F-0E99-A086-E23B849305C7}"/>
              </a:ext>
            </a:extLst>
          </p:cNvPr>
          <p:cNvSpPr txBox="1"/>
          <p:nvPr/>
        </p:nvSpPr>
        <p:spPr>
          <a:xfrm>
            <a:off x="6458712" y="3019646"/>
            <a:ext cx="476927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Cuerpo de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texto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Lorem ipsum dolor sit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amet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consectetuer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adipiscing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elit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sed diam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nonummy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nibh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euismod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tincidunt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laoreet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dolore magna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aliquam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erat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volutpat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Texto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destacado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para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resaltar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Ut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wisi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enim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ad minim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veniam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quis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nostrud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exerci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tation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ullamcorper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suscipit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lobortis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nisl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aliquip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ex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ea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commodo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consequat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Duis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autem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vel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iriure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dolor in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hendrerit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in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vulputate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velit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esse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molestie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consequat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vel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illum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</a:t>
            </a:r>
          </a:p>
          <a:p>
            <a:endParaRPr lang="en-US" sz="1300" kern="5000" dirty="0">
              <a:solidFill>
                <a:srgbClr val="243746"/>
              </a:solidFill>
              <a:latin typeface="Riojana Book" pitchFamily="2" charset="77"/>
            </a:endParaRPr>
          </a:p>
          <a:p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Lorem ipsum dolor sit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amet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consectetuer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adipiscing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elit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sed diam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nonummy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nibh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euismod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tincidunt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laoreet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dolore magna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aliquam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erat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volutpat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Ut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wisi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enim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ad minim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veniam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quis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nostrud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exerci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tation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ullamcorper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suscipit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lobortis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nisl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aliquip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ex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ea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commodo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consequat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Duis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autem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vel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iriure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dolor in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hendrerit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</a:t>
            </a:r>
            <a:endParaRPr lang="en-AR" sz="1300" kern="5000" dirty="0">
              <a:solidFill>
                <a:srgbClr val="243746"/>
              </a:solidFill>
              <a:latin typeface="Riojana Book" pitchFamily="2" charset="77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95E6F9-59EC-7D63-F3E5-097CE3E89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509" y="652490"/>
            <a:ext cx="913533" cy="2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2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F2D70D-C633-CE47-B407-13943557A86C}"/>
              </a:ext>
            </a:extLst>
          </p:cNvPr>
          <p:cNvSpPr txBox="1"/>
          <p:nvPr/>
        </p:nvSpPr>
        <p:spPr>
          <a:xfrm>
            <a:off x="964017" y="1158942"/>
            <a:ext cx="334925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243746"/>
                </a:solidFill>
                <a:latin typeface="Riojana SemiBold" pitchFamily="2" charset="77"/>
              </a:rPr>
              <a:t>Espacio </a:t>
            </a:r>
            <a:r>
              <a:rPr lang="en-US" sz="2600" b="1" dirty="0" err="1">
                <a:solidFill>
                  <a:srgbClr val="243746"/>
                </a:solidFill>
                <a:latin typeface="Riojana SemiBold" pitchFamily="2" charset="77"/>
              </a:rPr>
              <a:t>destinado</a:t>
            </a:r>
            <a:endParaRPr lang="en-US" sz="2600" b="1" dirty="0">
              <a:solidFill>
                <a:srgbClr val="243746"/>
              </a:solidFill>
              <a:latin typeface="Riojana SemiBold" pitchFamily="2" charset="77"/>
            </a:endParaRPr>
          </a:p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243746"/>
                </a:solidFill>
                <a:latin typeface="Riojana SemiBold" pitchFamily="2" charset="77"/>
              </a:rPr>
              <a:t>para un titular</a:t>
            </a:r>
            <a:endParaRPr lang="en-AR" sz="2600" b="1" dirty="0">
              <a:solidFill>
                <a:srgbClr val="243746"/>
              </a:solidFill>
              <a:latin typeface="Riojana Semi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D3512-8CDF-5144-80C8-56E0354A7122}"/>
              </a:ext>
            </a:extLst>
          </p:cNvPr>
          <p:cNvSpPr txBox="1"/>
          <p:nvPr/>
        </p:nvSpPr>
        <p:spPr>
          <a:xfrm>
            <a:off x="964017" y="1935177"/>
            <a:ext cx="30515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Espacio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destinado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para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texto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secundario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a modo de bajada</a:t>
            </a:r>
            <a:endParaRPr lang="en-AR" sz="2000" dirty="0">
              <a:solidFill>
                <a:srgbClr val="74BC1E"/>
              </a:solidFill>
              <a:latin typeface="Riojana Boo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F395F-4402-1640-83FF-A95F3835B346}"/>
              </a:ext>
            </a:extLst>
          </p:cNvPr>
          <p:cNvSpPr txBox="1"/>
          <p:nvPr/>
        </p:nvSpPr>
        <p:spPr>
          <a:xfrm>
            <a:off x="964018" y="3019646"/>
            <a:ext cx="476927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Cuerpo de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texto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Lorem ipsum dolor sit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amet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consectetuer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adipiscing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elit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sed diam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nonummy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nibh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euismod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tincidunt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laoreet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dolore magna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aliquam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erat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volutpat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Texto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destacado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para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resaltar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Ut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wisi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enim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ad minim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veniam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quis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nostrud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exerci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tation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ullamcorper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suscipit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lobortis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nisl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aliquip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ex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ea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commodo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consequat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Duis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autem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vel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iriure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dolor in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hendrerit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in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vulputate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velit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esse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molestie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consequat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vel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illum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</a:t>
            </a:r>
          </a:p>
          <a:p>
            <a:endParaRPr lang="en-US" sz="1300" kern="5000" dirty="0">
              <a:solidFill>
                <a:srgbClr val="243746"/>
              </a:solidFill>
              <a:latin typeface="Riojana Book" pitchFamily="2" charset="77"/>
            </a:endParaRPr>
          </a:p>
          <a:p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Lorem ipsum dolor sit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amet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consectetuer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adipiscing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elit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sed diam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nonummy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nibh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euismod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tincidunt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laoreet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dolore magna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aliquam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erat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volutpat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Ut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wisi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enim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ad minim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veniam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quis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nostrud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exerci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tation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ullamcorper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suscipit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lobortis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nisl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aliquip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ex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ea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commodo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consequat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Duis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autem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vel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iriure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dolor in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hendrerit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</a:t>
            </a:r>
            <a:endParaRPr lang="en-AR" sz="1300" kern="5000" dirty="0">
              <a:solidFill>
                <a:srgbClr val="243746"/>
              </a:solidFill>
              <a:latin typeface="Riojana Book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0055BF-7CF1-0DE8-BE59-EC3802FF0D7E}"/>
              </a:ext>
            </a:extLst>
          </p:cNvPr>
          <p:cNvSpPr txBox="1"/>
          <p:nvPr/>
        </p:nvSpPr>
        <p:spPr>
          <a:xfrm>
            <a:off x="505611" y="656217"/>
            <a:ext cx="1869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243746"/>
                </a:solidFill>
                <a:effectLst/>
                <a:latin typeface="Riojana" pitchFamily="2" charset="77"/>
              </a:rPr>
              <a:t> ©La Rioja</a:t>
            </a:r>
            <a:r>
              <a:rPr lang="es-ES" sz="900" dirty="0">
                <a:solidFill>
                  <a:srgbClr val="243746"/>
                </a:solidFill>
                <a:effectLst/>
                <a:latin typeface="Riojana" pitchFamily="2" charset="77"/>
              </a:rPr>
              <a:t>  |  Nombre presentación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FFD82F0-4538-A86C-522B-4B63D3D99CEA}"/>
              </a:ext>
            </a:extLst>
          </p:cNvPr>
          <p:cNvGrpSpPr/>
          <p:nvPr/>
        </p:nvGrpSpPr>
        <p:grpSpPr>
          <a:xfrm>
            <a:off x="6898880" y="1366221"/>
            <a:ext cx="4227754" cy="4346470"/>
            <a:chOff x="6917168" y="1366221"/>
            <a:chExt cx="4227754" cy="434647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A7BCCD84-F035-16D4-B7B9-6FAB6991F4EA}"/>
                </a:ext>
              </a:extLst>
            </p:cNvPr>
            <p:cNvSpPr/>
            <p:nvPr/>
          </p:nvSpPr>
          <p:spPr>
            <a:xfrm>
              <a:off x="6917168" y="1366221"/>
              <a:ext cx="4227754" cy="43464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2662B63C-8E76-AA13-CCCD-A39133ACA07D}"/>
                </a:ext>
              </a:extLst>
            </p:cNvPr>
            <p:cNvSpPr txBox="1"/>
            <p:nvPr/>
          </p:nvSpPr>
          <p:spPr>
            <a:xfrm>
              <a:off x="8728205" y="3244334"/>
              <a:ext cx="605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Foto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9F02EA2-6F6C-E267-6A45-2A05CF1EC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509" y="652490"/>
            <a:ext cx="913533" cy="2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3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F2D70D-C633-CE47-B407-13943557A86C}"/>
              </a:ext>
            </a:extLst>
          </p:cNvPr>
          <p:cNvSpPr txBox="1"/>
          <p:nvPr/>
        </p:nvSpPr>
        <p:spPr>
          <a:xfrm>
            <a:off x="1528504" y="1222950"/>
            <a:ext cx="913499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600" b="1" dirty="0">
                <a:solidFill>
                  <a:srgbClr val="243746"/>
                </a:solidFill>
                <a:latin typeface="Riojana SemiBold" pitchFamily="2" charset="77"/>
              </a:rPr>
              <a:t>Espacio </a:t>
            </a:r>
            <a:r>
              <a:rPr lang="en-US" sz="2600" b="1" dirty="0" err="1">
                <a:solidFill>
                  <a:srgbClr val="243746"/>
                </a:solidFill>
                <a:latin typeface="Riojana SemiBold" pitchFamily="2" charset="77"/>
              </a:rPr>
              <a:t>destinado</a:t>
            </a:r>
            <a:r>
              <a:rPr lang="en-US" sz="2600" b="1" dirty="0">
                <a:solidFill>
                  <a:srgbClr val="243746"/>
                </a:solidFill>
                <a:latin typeface="Riojana SemiBold" pitchFamily="2" charset="77"/>
              </a:rPr>
              <a:t> para un titular</a:t>
            </a:r>
            <a:endParaRPr lang="en-AR" sz="2600" b="1" dirty="0">
              <a:solidFill>
                <a:srgbClr val="243746"/>
              </a:solidFill>
              <a:latin typeface="Riojana Semi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D3512-8CDF-5144-80C8-56E0354A7122}"/>
              </a:ext>
            </a:extLst>
          </p:cNvPr>
          <p:cNvSpPr txBox="1"/>
          <p:nvPr/>
        </p:nvSpPr>
        <p:spPr>
          <a:xfrm>
            <a:off x="1528504" y="1652623"/>
            <a:ext cx="913499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Espacio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destinado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para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texto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secundario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a modo de bajada</a:t>
            </a:r>
            <a:endParaRPr lang="en-AR" sz="2000" dirty="0">
              <a:solidFill>
                <a:srgbClr val="74BC1E"/>
              </a:solidFill>
              <a:latin typeface="Riojana Boo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F395F-4402-1640-83FF-A95F3835B346}"/>
              </a:ext>
            </a:extLst>
          </p:cNvPr>
          <p:cNvSpPr txBox="1"/>
          <p:nvPr/>
        </p:nvSpPr>
        <p:spPr>
          <a:xfrm>
            <a:off x="1528504" y="2257010"/>
            <a:ext cx="91349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Cuerpo de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texto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Lorem ipsum dolor sit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amet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consectetuer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adipiscing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elit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sed diam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nonummy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nibh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euismod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tincidunt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laoreet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dolore magna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aliquam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erat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volutpat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Texto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destacado</a:t>
            </a:r>
            <a:r>
              <a:rPr lang="en-US" sz="1300" b="1" kern="5000" dirty="0">
                <a:solidFill>
                  <a:srgbClr val="243746"/>
                </a:solidFill>
                <a:latin typeface="Riojana SemiBold" pitchFamily="2" charset="77"/>
              </a:rPr>
              <a:t> para </a:t>
            </a:r>
            <a:r>
              <a:rPr lang="en-US" sz="1300" b="1" kern="5000" dirty="0" err="1">
                <a:solidFill>
                  <a:srgbClr val="243746"/>
                </a:solidFill>
                <a:latin typeface="Riojana SemiBold" pitchFamily="2" charset="77"/>
              </a:rPr>
              <a:t>resaltar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Ut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wisi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enim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ad minim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veniam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quis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nostrud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exerci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tation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ullamcorper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suscipit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lobortis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nisl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ut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aliquip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ex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ea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commodo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consequat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. Duis autem vel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eum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iriure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dolor in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hendrerit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in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vulputate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velit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esse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molestie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 </a:t>
            </a:r>
            <a:r>
              <a:rPr lang="en-US" sz="1300" kern="5000" dirty="0" err="1">
                <a:solidFill>
                  <a:srgbClr val="243746"/>
                </a:solidFill>
                <a:latin typeface="Riojana Book" pitchFamily="2" charset="77"/>
              </a:rPr>
              <a:t>consequat</a:t>
            </a:r>
            <a:r>
              <a:rPr lang="en-US" sz="1300" kern="5000" dirty="0">
                <a:solidFill>
                  <a:srgbClr val="243746"/>
                </a:solidFill>
                <a:latin typeface="Riojana Book" pitchFamily="2" charset="77"/>
              </a:rPr>
              <a:t>, vel illum.</a:t>
            </a:r>
            <a:endParaRPr lang="en-AR" sz="1300" kern="5000" dirty="0">
              <a:solidFill>
                <a:srgbClr val="243746"/>
              </a:solidFill>
              <a:latin typeface="Riojana Book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0055BF-7CF1-0DE8-BE59-EC3802FF0D7E}"/>
              </a:ext>
            </a:extLst>
          </p:cNvPr>
          <p:cNvSpPr txBox="1"/>
          <p:nvPr/>
        </p:nvSpPr>
        <p:spPr>
          <a:xfrm>
            <a:off x="505611" y="656217"/>
            <a:ext cx="1869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243746"/>
                </a:solidFill>
                <a:effectLst/>
                <a:latin typeface="Riojana" pitchFamily="2" charset="77"/>
              </a:rPr>
              <a:t> ©La Rioja</a:t>
            </a:r>
            <a:r>
              <a:rPr lang="es-ES" sz="900" dirty="0">
                <a:solidFill>
                  <a:srgbClr val="243746"/>
                </a:solidFill>
                <a:effectLst/>
                <a:latin typeface="Riojana" pitchFamily="2" charset="77"/>
              </a:rPr>
              <a:t>  |  Nombre presentación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9DFE1CA-7A65-3FDD-EDFE-26971D6B9CE2}"/>
              </a:ext>
            </a:extLst>
          </p:cNvPr>
          <p:cNvSpPr/>
          <p:nvPr/>
        </p:nvSpPr>
        <p:spPr>
          <a:xfrm>
            <a:off x="1528504" y="3429000"/>
            <a:ext cx="9134992" cy="23972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FFECAD4-1CD5-74A4-08FB-A4693CC121E9}"/>
              </a:ext>
            </a:extLst>
          </p:cNvPr>
          <p:cNvSpPr txBox="1"/>
          <p:nvPr/>
        </p:nvSpPr>
        <p:spPr>
          <a:xfrm>
            <a:off x="5793161" y="4393427"/>
            <a:ext cx="60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Foto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6E5BC7-18CC-7127-1A19-30BA2532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509" y="652490"/>
            <a:ext cx="913533" cy="2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10055BF-7CF1-0DE8-BE59-EC3802FF0D7E}"/>
              </a:ext>
            </a:extLst>
          </p:cNvPr>
          <p:cNvSpPr txBox="1"/>
          <p:nvPr/>
        </p:nvSpPr>
        <p:spPr>
          <a:xfrm>
            <a:off x="505611" y="656217"/>
            <a:ext cx="1869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243746"/>
                </a:solidFill>
                <a:effectLst/>
                <a:latin typeface="Riojana" pitchFamily="2" charset="77"/>
              </a:rPr>
              <a:t> ©La Rioja</a:t>
            </a:r>
            <a:r>
              <a:rPr lang="es-ES" sz="900" dirty="0">
                <a:solidFill>
                  <a:srgbClr val="243746"/>
                </a:solidFill>
                <a:effectLst/>
                <a:latin typeface="Riojana" pitchFamily="2" charset="77"/>
              </a:rPr>
              <a:t>  |  Nombre presentación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6E5BC7-18CC-7127-1A19-30BA2532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509" y="652490"/>
            <a:ext cx="913533" cy="230833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0FE1AE5F-380E-2546-7A4B-2AC58CFD4D9E}"/>
              </a:ext>
            </a:extLst>
          </p:cNvPr>
          <p:cNvGrpSpPr/>
          <p:nvPr/>
        </p:nvGrpSpPr>
        <p:grpSpPr>
          <a:xfrm>
            <a:off x="6237171" y="1405288"/>
            <a:ext cx="5309871" cy="4947386"/>
            <a:chOff x="6917168" y="1366221"/>
            <a:chExt cx="4227754" cy="434647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A5F5573-F889-5D77-18A3-B3AA86C58C7A}"/>
                </a:ext>
              </a:extLst>
            </p:cNvPr>
            <p:cNvSpPr/>
            <p:nvPr/>
          </p:nvSpPr>
          <p:spPr>
            <a:xfrm>
              <a:off x="6917168" y="1366221"/>
              <a:ext cx="4227754" cy="43464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67739B3-70B9-F3C9-25B1-EA58DEF484EA}"/>
                </a:ext>
              </a:extLst>
            </p:cNvPr>
            <p:cNvSpPr txBox="1"/>
            <p:nvPr/>
          </p:nvSpPr>
          <p:spPr>
            <a:xfrm>
              <a:off x="8728205" y="3244334"/>
              <a:ext cx="605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Foto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75824C9-3B9C-3968-2799-CF156A9E7307}"/>
              </a:ext>
            </a:extLst>
          </p:cNvPr>
          <p:cNvGrpSpPr/>
          <p:nvPr/>
        </p:nvGrpSpPr>
        <p:grpSpPr>
          <a:xfrm>
            <a:off x="625642" y="1405288"/>
            <a:ext cx="5329188" cy="4947386"/>
            <a:chOff x="6917168" y="1366221"/>
            <a:chExt cx="4227754" cy="4346470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160D05A-514F-3AE8-0CC9-4F6E6393AD3F}"/>
                </a:ext>
              </a:extLst>
            </p:cNvPr>
            <p:cNvSpPr/>
            <p:nvPr/>
          </p:nvSpPr>
          <p:spPr>
            <a:xfrm>
              <a:off x="6917168" y="1366221"/>
              <a:ext cx="4227754" cy="43464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5F4D6AA-A9F0-7556-09CF-5711CB436029}"/>
                </a:ext>
              </a:extLst>
            </p:cNvPr>
            <p:cNvSpPr txBox="1"/>
            <p:nvPr/>
          </p:nvSpPr>
          <p:spPr>
            <a:xfrm>
              <a:off x="8728205" y="3244334"/>
              <a:ext cx="605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Foto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545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10055BF-7CF1-0DE8-BE59-EC3802FF0D7E}"/>
              </a:ext>
            </a:extLst>
          </p:cNvPr>
          <p:cNvSpPr txBox="1"/>
          <p:nvPr/>
        </p:nvSpPr>
        <p:spPr>
          <a:xfrm>
            <a:off x="505611" y="656217"/>
            <a:ext cx="1869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rgbClr val="243746"/>
                </a:solidFill>
                <a:effectLst/>
                <a:latin typeface="Riojana" pitchFamily="2" charset="77"/>
              </a:rPr>
              <a:t> ©La Rioja</a:t>
            </a:r>
            <a:r>
              <a:rPr lang="es-ES" sz="900" dirty="0">
                <a:solidFill>
                  <a:srgbClr val="243746"/>
                </a:solidFill>
                <a:effectLst/>
                <a:latin typeface="Riojana" pitchFamily="2" charset="77"/>
              </a:rPr>
              <a:t>  |  Nombre presentación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6E5BC7-18CC-7127-1A19-30BA2532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509" y="652490"/>
            <a:ext cx="913533" cy="230833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0FE1AE5F-380E-2546-7A4B-2AC58CFD4D9E}"/>
              </a:ext>
            </a:extLst>
          </p:cNvPr>
          <p:cNvGrpSpPr/>
          <p:nvPr/>
        </p:nvGrpSpPr>
        <p:grpSpPr>
          <a:xfrm>
            <a:off x="6215249" y="1371364"/>
            <a:ext cx="5331793" cy="4961920"/>
            <a:chOff x="6917168" y="1366221"/>
            <a:chExt cx="4227754" cy="434647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A5F5573-F889-5D77-18A3-B3AA86C58C7A}"/>
                </a:ext>
              </a:extLst>
            </p:cNvPr>
            <p:cNvSpPr/>
            <p:nvPr/>
          </p:nvSpPr>
          <p:spPr>
            <a:xfrm>
              <a:off x="6917168" y="1366221"/>
              <a:ext cx="4227754" cy="43464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67739B3-70B9-F3C9-25B1-EA58DEF484EA}"/>
                </a:ext>
              </a:extLst>
            </p:cNvPr>
            <p:cNvSpPr txBox="1"/>
            <p:nvPr/>
          </p:nvSpPr>
          <p:spPr>
            <a:xfrm>
              <a:off x="8728205" y="3244334"/>
              <a:ext cx="605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Foto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75824C9-3B9C-3968-2799-CF156A9E7307}"/>
              </a:ext>
            </a:extLst>
          </p:cNvPr>
          <p:cNvGrpSpPr/>
          <p:nvPr/>
        </p:nvGrpSpPr>
        <p:grpSpPr>
          <a:xfrm>
            <a:off x="616016" y="1371364"/>
            <a:ext cx="5331793" cy="1891600"/>
            <a:chOff x="6917168" y="2772076"/>
            <a:chExt cx="4227754" cy="1472666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160D05A-514F-3AE8-0CC9-4F6E6393AD3F}"/>
                </a:ext>
              </a:extLst>
            </p:cNvPr>
            <p:cNvSpPr/>
            <p:nvPr/>
          </p:nvSpPr>
          <p:spPr>
            <a:xfrm>
              <a:off x="6917168" y="2772076"/>
              <a:ext cx="4227754" cy="1472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5F4D6AA-A9F0-7556-09CF-5711CB436029}"/>
                </a:ext>
              </a:extLst>
            </p:cNvPr>
            <p:cNvSpPr txBox="1"/>
            <p:nvPr/>
          </p:nvSpPr>
          <p:spPr>
            <a:xfrm>
              <a:off x="8728205" y="3244334"/>
              <a:ext cx="605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Foto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D2707825-2232-8B5C-73E4-8D704363E5FD}"/>
              </a:ext>
            </a:extLst>
          </p:cNvPr>
          <p:cNvGrpSpPr/>
          <p:nvPr/>
        </p:nvGrpSpPr>
        <p:grpSpPr>
          <a:xfrm>
            <a:off x="616016" y="3491586"/>
            <a:ext cx="5331793" cy="2847170"/>
            <a:chOff x="6917168" y="2772076"/>
            <a:chExt cx="4227754" cy="2305914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709E7C0-7876-DFD8-41C3-DB43E373B2C8}"/>
                </a:ext>
              </a:extLst>
            </p:cNvPr>
            <p:cNvSpPr/>
            <p:nvPr/>
          </p:nvSpPr>
          <p:spPr>
            <a:xfrm>
              <a:off x="6917168" y="2772076"/>
              <a:ext cx="4227754" cy="23059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6DFAD0B-216B-01C0-76A6-2319140BAABB}"/>
                </a:ext>
              </a:extLst>
            </p:cNvPr>
            <p:cNvSpPr txBox="1"/>
            <p:nvPr/>
          </p:nvSpPr>
          <p:spPr>
            <a:xfrm>
              <a:off x="8728205" y="3735222"/>
              <a:ext cx="605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Foto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470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0FE1AE5F-380E-2546-7A4B-2AC58CFD4D9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672806" y="-336884"/>
            <a:chExt cx="12192000" cy="685800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A5F5573-F889-5D77-18A3-B3AA86C58C7A}"/>
                </a:ext>
              </a:extLst>
            </p:cNvPr>
            <p:cNvSpPr/>
            <p:nvPr/>
          </p:nvSpPr>
          <p:spPr>
            <a:xfrm>
              <a:off x="672806" y="-336884"/>
              <a:ext cx="12192000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67739B3-70B9-F3C9-25B1-EA58DEF484EA}"/>
                </a:ext>
              </a:extLst>
            </p:cNvPr>
            <p:cNvSpPr txBox="1"/>
            <p:nvPr/>
          </p:nvSpPr>
          <p:spPr>
            <a:xfrm>
              <a:off x="6465966" y="2907450"/>
              <a:ext cx="605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Foto</a:t>
              </a: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310055BF-7CF1-0DE8-BE59-EC3802FF0D7E}"/>
              </a:ext>
            </a:extLst>
          </p:cNvPr>
          <p:cNvSpPr txBox="1"/>
          <p:nvPr/>
        </p:nvSpPr>
        <p:spPr>
          <a:xfrm>
            <a:off x="505611" y="656217"/>
            <a:ext cx="1869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bg1"/>
                </a:solidFill>
                <a:effectLst/>
                <a:latin typeface="Riojana" pitchFamily="2" charset="77"/>
              </a:rPr>
              <a:t> ©La Rioja</a:t>
            </a:r>
            <a:r>
              <a:rPr lang="es-ES" sz="900" dirty="0">
                <a:solidFill>
                  <a:schemeClr val="bg1"/>
                </a:solidFill>
                <a:effectLst/>
                <a:latin typeface="Riojana" pitchFamily="2" charset="77"/>
              </a:rPr>
              <a:t>  |  Nombre presentación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3DBA6AD-4215-8521-B700-2D74FD84B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513" y="652490"/>
            <a:ext cx="913529" cy="2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4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F2D70D-C633-CE47-B407-13943557A86C}"/>
              </a:ext>
            </a:extLst>
          </p:cNvPr>
          <p:cNvSpPr txBox="1"/>
          <p:nvPr/>
        </p:nvSpPr>
        <p:spPr>
          <a:xfrm>
            <a:off x="1528504" y="1868438"/>
            <a:ext cx="9134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iojana Thin" pitchFamily="2" charset="77"/>
              </a:rPr>
              <a:t> “I </a:t>
            </a:r>
            <a:r>
              <a:rPr lang="en-US" sz="4800" dirty="0" err="1">
                <a:solidFill>
                  <a:schemeClr val="bg1"/>
                </a:solidFill>
                <a:latin typeface="Riojana Thin" pitchFamily="2" charset="77"/>
              </a:rPr>
              <a:t>nectisque</a:t>
            </a:r>
            <a:r>
              <a:rPr lang="en-US" sz="4800" dirty="0">
                <a:solidFill>
                  <a:schemeClr val="bg1"/>
                </a:solidFill>
                <a:latin typeface="Riojana Thin" pitchFamily="2" charset="77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Riojana Thin" pitchFamily="2" charset="77"/>
              </a:rPr>
              <a:t>acerum</a:t>
            </a:r>
            <a:r>
              <a:rPr lang="en-US" sz="4800" dirty="0">
                <a:solidFill>
                  <a:schemeClr val="bg1"/>
                </a:solidFill>
                <a:latin typeface="Riojana Thin" pitchFamily="2" charset="77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Riojana Thin" pitchFamily="2" charset="77"/>
              </a:rPr>
              <a:t>hiliate</a:t>
            </a:r>
            <a:r>
              <a:rPr lang="en-US" sz="4800" dirty="0">
                <a:solidFill>
                  <a:schemeClr val="bg1"/>
                </a:solidFill>
                <a:latin typeface="Riojana Thin" pitchFamily="2" charset="77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Riojana Thin" pitchFamily="2" charset="77"/>
              </a:rPr>
              <a:t>secaestrum</a:t>
            </a:r>
            <a:r>
              <a:rPr lang="en-US" sz="4800" dirty="0">
                <a:solidFill>
                  <a:schemeClr val="bg1"/>
                </a:solidFill>
                <a:latin typeface="Riojana Thin" pitchFamily="2" charset="77"/>
              </a:rPr>
              <a:t> nobis dem </a:t>
            </a:r>
            <a:r>
              <a:rPr lang="en-US" sz="4800" dirty="0" err="1">
                <a:solidFill>
                  <a:schemeClr val="bg1"/>
                </a:solidFill>
                <a:latin typeface="Riojana Thin" pitchFamily="2" charset="77"/>
              </a:rPr>
              <a:t>dolecto</a:t>
            </a:r>
            <a:r>
              <a:rPr lang="en-US" sz="4800" dirty="0">
                <a:solidFill>
                  <a:schemeClr val="bg1"/>
                </a:solidFill>
                <a:latin typeface="Riojana Thin" pitchFamily="2" charset="77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Riojana Thin" pitchFamily="2" charset="77"/>
              </a:rPr>
              <a:t>tes</a:t>
            </a:r>
            <a:r>
              <a:rPr lang="en-US" sz="4800" dirty="0">
                <a:solidFill>
                  <a:schemeClr val="bg1"/>
                </a:solidFill>
                <a:latin typeface="Riojana Thin" pitchFamily="2" charset="77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Riojana Thin" pitchFamily="2" charset="77"/>
              </a:rPr>
              <a:t>aut</a:t>
            </a:r>
            <a:r>
              <a:rPr lang="en-US" sz="4800" dirty="0">
                <a:solidFill>
                  <a:schemeClr val="bg1"/>
                </a:solidFill>
                <a:latin typeface="Riojana Thin" pitchFamily="2" charset="77"/>
              </a:rPr>
              <a:t> explant.”</a:t>
            </a:r>
            <a:endParaRPr lang="en-AR" sz="4800" dirty="0">
              <a:solidFill>
                <a:schemeClr val="bg1"/>
              </a:solidFill>
              <a:latin typeface="Riojana Thin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D3512-8CDF-5144-80C8-56E0354A7122}"/>
              </a:ext>
            </a:extLst>
          </p:cNvPr>
          <p:cNvSpPr txBox="1"/>
          <p:nvPr/>
        </p:nvSpPr>
        <p:spPr>
          <a:xfrm>
            <a:off x="1528504" y="4383765"/>
            <a:ext cx="913499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Espacio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destinado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para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texto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</a:t>
            </a:r>
            <a:r>
              <a:rPr lang="en-US" sz="2000" dirty="0" err="1">
                <a:solidFill>
                  <a:srgbClr val="74BC1E"/>
                </a:solidFill>
                <a:latin typeface="Riojana Book" pitchFamily="2" charset="77"/>
              </a:rPr>
              <a:t>secundario</a:t>
            </a:r>
            <a:r>
              <a:rPr lang="en-US" sz="2000" dirty="0">
                <a:solidFill>
                  <a:srgbClr val="74BC1E"/>
                </a:solidFill>
                <a:latin typeface="Riojana Book" pitchFamily="2" charset="77"/>
              </a:rPr>
              <a:t> a modo de bajada</a:t>
            </a:r>
            <a:endParaRPr lang="en-AR" sz="2000" dirty="0">
              <a:solidFill>
                <a:srgbClr val="74BC1E"/>
              </a:solidFill>
              <a:latin typeface="Riojana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7842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1532</TotalTime>
  <Words>885</Words>
  <Application>Microsoft Macintosh PowerPoint</Application>
  <PresentationFormat>Panorámica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Riojana</vt:lpstr>
      <vt:lpstr>Riojana Book</vt:lpstr>
      <vt:lpstr>Riojana SemiBold</vt:lpstr>
      <vt:lpstr>Riojana Thin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2022-03-17T11:31:34Z</dcterms:created>
  <dcterms:modified xsi:type="dcterms:W3CDTF">2023-04-04T10:17:01Z</dcterms:modified>
</cp:coreProperties>
</file>