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/cN1a47RJhv9EBHyELBPAYT3e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5538d50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15538d50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5538d50b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g115538d50b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hyperlink" Target="https://creativecommons.org/licenses/by/4.0/legalcode.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4.0/legalcode.es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5538d50bb_0_0"/>
          <p:cNvSpPr txBox="1"/>
          <p:nvPr/>
        </p:nvSpPr>
        <p:spPr>
          <a:xfrm>
            <a:off x="342997" y="69325"/>
            <a:ext cx="5487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</a:t>
            </a:r>
            <a:r>
              <a:rPr lang="es-E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eTWINNING</a:t>
            </a:r>
            <a:r>
              <a:rPr lang="es-E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CURSO </a:t>
            </a:r>
            <a:r>
              <a:rPr lang="es-ES" sz="1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2025-2026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115538d50bb_0_0"/>
          <p:cNvSpPr txBox="1"/>
          <p:nvPr/>
        </p:nvSpPr>
        <p:spPr>
          <a:xfrm>
            <a:off x="343000" y="410125"/>
            <a:ext cx="420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115538d50bb_0_0"/>
          <p:cNvSpPr txBox="1"/>
          <p:nvPr/>
        </p:nvSpPr>
        <p:spPr>
          <a:xfrm>
            <a:off x="8782325" y="786675"/>
            <a:ext cx="3113400" cy="285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115538d50bb_0_0"/>
          <p:cNvSpPr txBox="1"/>
          <p:nvPr/>
        </p:nvSpPr>
        <p:spPr>
          <a:xfrm>
            <a:off x="8820715" y="993256"/>
            <a:ext cx="2868600" cy="338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COMPETENCIAS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115538d50bb_0_0"/>
          <p:cNvSpPr txBox="1"/>
          <p:nvPr/>
        </p:nvSpPr>
        <p:spPr>
          <a:xfrm>
            <a:off x="4787513" y="3151194"/>
            <a:ext cx="3113400" cy="335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115538d50bb_0_0"/>
          <p:cNvSpPr txBox="1"/>
          <p:nvPr/>
        </p:nvSpPr>
        <p:spPr>
          <a:xfrm>
            <a:off x="4768503" y="3373289"/>
            <a:ext cx="2868600" cy="338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115538d50bb_0_0"/>
          <p:cNvSpPr txBox="1"/>
          <p:nvPr/>
        </p:nvSpPr>
        <p:spPr>
          <a:xfrm>
            <a:off x="579825" y="519425"/>
            <a:ext cx="3113400" cy="39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115538d50bb_0_0"/>
          <p:cNvSpPr txBox="1"/>
          <p:nvPr/>
        </p:nvSpPr>
        <p:spPr>
          <a:xfrm>
            <a:off x="726774" y="719164"/>
            <a:ext cx="2868600" cy="338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DE PARTICIPACIÓN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115538d50bb_0_0"/>
          <p:cNvSpPr txBox="1"/>
          <p:nvPr/>
        </p:nvSpPr>
        <p:spPr>
          <a:xfrm>
            <a:off x="8877875" y="1263225"/>
            <a:ext cx="27543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115538d50bb_0_0"/>
          <p:cNvSpPr/>
          <p:nvPr/>
        </p:nvSpPr>
        <p:spPr>
          <a:xfrm>
            <a:off x="4691725" y="797325"/>
            <a:ext cx="3113400" cy="200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115538d50bb_0_0"/>
          <p:cNvSpPr txBox="1"/>
          <p:nvPr/>
        </p:nvSpPr>
        <p:spPr>
          <a:xfrm>
            <a:off x="4686552" y="993244"/>
            <a:ext cx="2868600" cy="338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TEMPORALIZACIÓN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115538d50bb_0_0"/>
          <p:cNvSpPr/>
          <p:nvPr/>
        </p:nvSpPr>
        <p:spPr>
          <a:xfrm>
            <a:off x="8782325" y="3845726"/>
            <a:ext cx="3113400" cy="200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115538d50bb_0_0"/>
          <p:cNvSpPr txBox="1"/>
          <p:nvPr/>
        </p:nvSpPr>
        <p:spPr>
          <a:xfrm>
            <a:off x="8904731" y="3934878"/>
            <a:ext cx="2868600" cy="338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115538d50bb_0_0"/>
          <p:cNvSpPr txBox="1"/>
          <p:nvPr/>
        </p:nvSpPr>
        <p:spPr>
          <a:xfrm>
            <a:off x="4847488" y="3629314"/>
            <a:ext cx="250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115538d50bb_0_0"/>
          <p:cNvSpPr txBox="1"/>
          <p:nvPr/>
        </p:nvSpPr>
        <p:spPr>
          <a:xfrm>
            <a:off x="702225" y="1312200"/>
            <a:ext cx="2868600" cy="264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DEL COORDINADOR</a:t>
            </a:r>
            <a:r>
              <a:rPr lang="es-E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DEL DOCENTE A CERTIFICAR: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ERES COORDINADOR ESCRIBE A CONTINUACIÓN EL NOMBRE DE TODO EL PROFESORADO PARTICIPANTE</a:t>
            </a:r>
            <a:r>
              <a:rPr lang="es-E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15538d50bb_0_0"/>
          <p:cNvSpPr txBox="1"/>
          <p:nvPr/>
        </p:nvSpPr>
        <p:spPr>
          <a:xfrm>
            <a:off x="4719300" y="1247000"/>
            <a:ext cx="311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g115538d50b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0907" y="797317"/>
            <a:ext cx="666163" cy="558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15538d50b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9877" y="3274141"/>
            <a:ext cx="611751" cy="53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15538d50bb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13950" y="3893275"/>
            <a:ext cx="521926" cy="42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15538d50bb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129378" y="639300"/>
            <a:ext cx="563847" cy="44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15538d50bb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33549" y="901631"/>
            <a:ext cx="521925" cy="5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15538d50bb_0_0"/>
          <p:cNvSpPr txBox="1"/>
          <p:nvPr/>
        </p:nvSpPr>
        <p:spPr>
          <a:xfrm>
            <a:off x="8295600" y="6326725"/>
            <a:ext cx="325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diseñada por: Cumplimentar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g115538d50bb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75725" y="5937450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115538d50bb_0_0"/>
          <p:cNvSpPr txBox="1"/>
          <p:nvPr/>
        </p:nvSpPr>
        <p:spPr>
          <a:xfrm>
            <a:off x="9213925" y="5867263"/>
            <a:ext cx="2244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Licencia de uso CC BY 4.0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https://creativecommons.org/licenses/by/4.0/legalcode.es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115538d50bb_0_0"/>
          <p:cNvSpPr/>
          <p:nvPr/>
        </p:nvSpPr>
        <p:spPr>
          <a:xfrm>
            <a:off x="585225" y="4611225"/>
            <a:ext cx="3113400" cy="200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115538d50bb_0_0"/>
          <p:cNvSpPr txBox="1"/>
          <p:nvPr/>
        </p:nvSpPr>
        <p:spPr>
          <a:xfrm>
            <a:off x="707602" y="4794269"/>
            <a:ext cx="2868600" cy="338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ALUMNADO IMPLICADO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g115538d50bb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026141" y="4740425"/>
            <a:ext cx="563847" cy="44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5538d50bb_0_41"/>
          <p:cNvSpPr txBox="1"/>
          <p:nvPr/>
        </p:nvSpPr>
        <p:spPr>
          <a:xfrm>
            <a:off x="640925" y="871139"/>
            <a:ext cx="10964400" cy="490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15538d50bb_0_41"/>
          <p:cNvSpPr txBox="1"/>
          <p:nvPr/>
        </p:nvSpPr>
        <p:spPr>
          <a:xfrm>
            <a:off x="640925" y="1054475"/>
            <a:ext cx="10514400" cy="338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 DE</a:t>
            </a: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ACTIVIDADES DESARROLLADAS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15538d50bb_0_41"/>
          <p:cNvSpPr txBox="1"/>
          <p:nvPr/>
        </p:nvSpPr>
        <p:spPr>
          <a:xfrm>
            <a:off x="586930" y="1501475"/>
            <a:ext cx="10622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115538d50bb_0_41"/>
          <p:cNvSpPr txBox="1"/>
          <p:nvPr/>
        </p:nvSpPr>
        <p:spPr>
          <a:xfrm>
            <a:off x="8288352" y="198615"/>
            <a:ext cx="3419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CURSO: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MATERIA: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115538d50bb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4047" y="958843"/>
            <a:ext cx="687392" cy="45826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15538d50bb_0_41"/>
          <p:cNvSpPr txBox="1"/>
          <p:nvPr/>
        </p:nvSpPr>
        <p:spPr>
          <a:xfrm>
            <a:off x="8295600" y="6326725"/>
            <a:ext cx="325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diseñada por: Cumplimentar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115538d50bb_0_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5725" y="5937450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15538d50bb_0_41"/>
          <p:cNvSpPr txBox="1"/>
          <p:nvPr/>
        </p:nvSpPr>
        <p:spPr>
          <a:xfrm>
            <a:off x="9213925" y="5867263"/>
            <a:ext cx="2244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Licencia de uso CC BY 4.0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https://creativecommons.org/licenses/by/4.0/legalcode.es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15538d50bb_0_41"/>
          <p:cNvSpPr txBox="1"/>
          <p:nvPr/>
        </p:nvSpPr>
        <p:spPr>
          <a:xfrm>
            <a:off x="342997" y="69325"/>
            <a:ext cx="5487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</a:t>
            </a:r>
            <a:r>
              <a:rPr lang="es-E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eTWINNING</a:t>
            </a:r>
            <a:r>
              <a:rPr lang="es-E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CURSO </a:t>
            </a:r>
            <a:r>
              <a:rPr lang="es-ES" sz="1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2025-202</a:t>
            </a:r>
            <a:r>
              <a:rPr lang="es-E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79</Words>
  <Application>Microsoft Office PowerPoint</Application>
  <PresentationFormat>Panorámica</PresentationFormat>
  <Paragraphs>47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 Cenea Miguel</dc:creator>
  <cp:lastModifiedBy>Esther Janeiro Martínez</cp:lastModifiedBy>
  <cp:revision>5</cp:revision>
  <dcterms:created xsi:type="dcterms:W3CDTF">2021-04-19T08:53:39Z</dcterms:created>
  <dcterms:modified xsi:type="dcterms:W3CDTF">2025-10-09T10:29:05Z</dcterms:modified>
</cp:coreProperties>
</file>